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E4D1-E573-4A33-9A68-D0046B73297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5219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E4D1-E573-4A33-9A68-D0046B73297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5446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E4D1-E573-4A33-9A68-D0046B73297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615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E4D1-E573-4A33-9A68-D0046B73297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5057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E4D1-E573-4A33-9A68-D0046B73297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0049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E4D1-E573-4A33-9A68-D0046B73297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074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E4D1-E573-4A33-9A68-D0046B73297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041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E4D1-E573-4A33-9A68-D0046B73297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8532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E4D1-E573-4A33-9A68-D0046B73297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8895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E4D1-E573-4A33-9A68-D0046B73297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7032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9E4D1-E573-4A33-9A68-D0046B73297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2135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9E4D1-E573-4A33-9A68-D0046B732973}" type="datetimeFigureOut">
              <a:rPr lang="tr-TR" smtClean="0"/>
              <a:t>1.12.2017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6BB8B-FA3E-47EE-89FE-6495DC0CD6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490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2291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4FFF2B9-8A64-4CB9-B0B6-349726465852}" type="slidenum">
              <a:rPr lang="tr-TR"/>
              <a:pPr>
                <a:defRPr/>
              </a:pPr>
              <a:t>1</a:t>
            </a:fld>
            <a:endParaRPr lang="tr-TR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EĞİTİMDE ETİK</a:t>
            </a:r>
            <a:endParaRPr lang="tr-TR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059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MESLEK NEDİR?</a:t>
            </a:r>
          </a:p>
        </p:txBody>
      </p:sp>
      <p:sp>
        <p:nvSpPr>
          <p:cNvPr id="47107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3012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7F4824E-8B5F-4892-8FFA-C9164D0EFDAB}" type="slidenum">
              <a:rPr lang="tr-TR"/>
              <a:pPr>
                <a:defRPr/>
              </a:pPr>
              <a:t>2</a:t>
            </a:fld>
            <a:endParaRPr lang="tr-TR"/>
          </a:p>
        </p:txBody>
      </p:sp>
      <p:sp>
        <p:nvSpPr>
          <p:cNvPr id="4710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mtClean="0">
                <a:solidFill>
                  <a:srgbClr val="7030A0"/>
                </a:solidFill>
              </a:rPr>
              <a:t>İnsanın bir  toplumda bir hizmet amacına yönelik olarak gösterdiği sürekli çaba ve insanın varlığını sürdürmesi için zorunlu geçim kaynağıdır.</a:t>
            </a:r>
          </a:p>
          <a:p>
            <a:pPr eaLnBrk="1" hangingPunct="1">
              <a:lnSpc>
                <a:spcPct val="90000"/>
              </a:lnSpc>
            </a:pPr>
            <a:endParaRPr lang="tr-TR" smtClean="0">
              <a:solidFill>
                <a:srgbClr val="66FF66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tr-TR" smtClean="0">
                <a:solidFill>
                  <a:schemeClr val="hlink"/>
                </a:solidFill>
              </a:rPr>
              <a:t>Bireysel ve toplumsal bir işbölümü ve temel gereksinimleri karşılama ile ilgili bir uğraştır.</a:t>
            </a:r>
          </a:p>
        </p:txBody>
      </p:sp>
    </p:spTree>
    <p:extLst>
      <p:ext uri="{BB962C8B-B14F-4D97-AF65-F5344CB8AC3E}">
        <p14:creationId xmlns:p14="http://schemas.microsoft.com/office/powerpoint/2010/main" val="2886906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484188" eaLnBrk="1" hangingPunct="1"/>
            <a:r>
              <a:rPr lang="tr-TR" smtClean="0">
                <a:solidFill>
                  <a:srgbClr val="7030A0"/>
                </a:solidFill>
              </a:rPr>
              <a:t>HANGİ UĞRAŞLAR MESLEKTİR?</a:t>
            </a:r>
          </a:p>
        </p:txBody>
      </p:sp>
      <p:sp>
        <p:nvSpPr>
          <p:cNvPr id="4813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403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3DA9B9B-446D-411B-B9A8-10DFDBAED9D3}" type="slidenum">
              <a:rPr lang="tr-TR"/>
              <a:pPr>
                <a:defRPr/>
              </a:pPr>
              <a:t>3</a:t>
            </a:fld>
            <a:endParaRPr lang="tr-TR"/>
          </a:p>
        </p:txBody>
      </p:sp>
      <p:sp>
        <p:nvSpPr>
          <p:cNvPr id="4403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785938"/>
            <a:ext cx="8504238" cy="4313237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6">
                    <a:lumMod val="50000"/>
                  </a:schemeClr>
                </a:solidFill>
              </a:rPr>
              <a:t>Meslek dalı toplumun kaçınılmaz ihtiyacını karşılar, </a:t>
            </a:r>
          </a:p>
          <a:p>
            <a:pPr marL="274320" indent="-274320" algn="ctr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6">
                    <a:lumMod val="50000"/>
                  </a:schemeClr>
                </a:solidFill>
              </a:rPr>
              <a:t>( sağlık, güvenlik, eğitim vb. )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 smtClean="0">
              <a:solidFill>
                <a:srgbClr val="FF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6028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HANGİ UĞRAŞLAR MESLEKTİR?</a:t>
            </a:r>
          </a:p>
        </p:txBody>
      </p:sp>
      <p:sp>
        <p:nvSpPr>
          <p:cNvPr id="49155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5060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DFF83E8-19F9-4D9D-8F31-07E2447EC5B9}" type="slidenum">
              <a:rPr lang="tr-TR"/>
              <a:pPr>
                <a:defRPr/>
              </a:pPr>
              <a:t>4</a:t>
            </a:fld>
            <a:endParaRPr lang="tr-TR"/>
          </a:p>
        </p:txBody>
      </p:sp>
      <p:sp>
        <p:nvSpPr>
          <p:cNvPr id="450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algn="just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6">
                    <a:lumMod val="50000"/>
                  </a:schemeClr>
                </a:solidFill>
              </a:rPr>
              <a:t>Sadece kişinin salt kendi doyumu değil, başkalarının yararı içinde yaptığı bir uğraş(doktor sadece para alma, insanlara sağlık kazandırır,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 smtClean="0">
              <a:solidFill>
                <a:srgbClr val="FF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7312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HANGİ UĞRAŞLAR MESLEKTİR?</a:t>
            </a:r>
          </a:p>
        </p:txBody>
      </p:sp>
      <p:sp>
        <p:nvSpPr>
          <p:cNvPr id="50179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6084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9311D6D-FCFF-495A-AD05-18701AABDE0A}" type="slidenum">
              <a:rPr lang="tr-TR"/>
              <a:pPr>
                <a:defRPr/>
              </a:pPr>
              <a:t>5</a:t>
            </a:fld>
            <a:endParaRPr lang="tr-TR"/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844675"/>
            <a:ext cx="8229600" cy="41148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6">
                    <a:lumMod val="50000"/>
                  </a:schemeClr>
                </a:solidFill>
              </a:rPr>
              <a:t>Sistemli bir eğitimle kazanılmış özel bilgi ve becerilere sahip olma,</a:t>
            </a:r>
          </a:p>
          <a:p>
            <a:pPr marL="274320" indent="-274320" eaLnBrk="1" fontAlgn="auto" hangingPunct="1">
              <a:spcAft>
                <a:spcPts val="0"/>
              </a:spcAft>
              <a:buFontTx/>
              <a:buNone/>
              <a:defRPr/>
            </a:pPr>
            <a:endParaRPr lang="tr-TR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6">
                    <a:lumMod val="50000"/>
                  </a:schemeClr>
                </a:solidFill>
              </a:rPr>
              <a:t>Araştırma ve deneylerle geliştirilerek zamanla kendine ait tekniklere sahip olma,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 smtClean="0">
              <a:solidFill>
                <a:srgbClr val="66FF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487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HANGİ UĞRAŞLAR MESLEKTİR?</a:t>
            </a:r>
          </a:p>
        </p:txBody>
      </p:sp>
      <p:sp>
        <p:nvSpPr>
          <p:cNvPr id="51203" name="7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47109" name="6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DA4B8203-DA66-46EF-BF60-3EC5D4F76A94}" type="slidenum">
              <a:rPr lang="tr-TR"/>
              <a:pPr>
                <a:defRPr/>
              </a:pPr>
              <a:t>6</a:t>
            </a:fld>
            <a:endParaRPr lang="tr-TR"/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Kazanç elde etme,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Mesleğe özgü etik ilkelere sahip olma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tr-T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1">
                    <a:lumMod val="75000"/>
                  </a:schemeClr>
                </a:solidFill>
              </a:rPr>
              <a:t>         MESLEK ETİĞİ/MESLEKİ ETİK</a:t>
            </a:r>
          </a:p>
        </p:txBody>
      </p:sp>
      <p:sp>
        <p:nvSpPr>
          <p:cNvPr id="51206" name="Line 4"/>
          <p:cNvSpPr>
            <a:spLocks noChangeShapeType="1"/>
          </p:cNvSpPr>
          <p:nvPr/>
        </p:nvSpPr>
        <p:spPr bwMode="auto">
          <a:xfrm>
            <a:off x="4140200" y="2571750"/>
            <a:ext cx="0" cy="8651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29943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</Words>
  <Application>Microsoft Office PowerPoint</Application>
  <PresentationFormat>Ekran Gösterisi (4:3)</PresentationFormat>
  <Paragraphs>32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EĞİTİMDE ETİK</vt:lpstr>
      <vt:lpstr>MESLEK NEDİR?</vt:lpstr>
      <vt:lpstr>HANGİ UĞRAŞLAR MESLEKTİR?</vt:lpstr>
      <vt:lpstr>HANGİ UĞRAŞLAR MESLEKTİR?</vt:lpstr>
      <vt:lpstr>HANGİ UĞRAŞLAR MESLEKTİR?</vt:lpstr>
      <vt:lpstr>HANGİ UĞRAŞLAR MESLEKTİR?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EĞİTİMDE ETİK</dc:title>
  <dc:creator>Öğretmenlik</dc:creator>
  <cp:lastModifiedBy>Öğretmenlik</cp:lastModifiedBy>
  <cp:revision>1</cp:revision>
  <dcterms:created xsi:type="dcterms:W3CDTF">2017-12-01T08:38:20Z</dcterms:created>
  <dcterms:modified xsi:type="dcterms:W3CDTF">2017-12-01T08:38:42Z</dcterms:modified>
</cp:coreProperties>
</file>