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21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4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1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05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04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0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4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3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89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03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1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E4D1-E573-4A33-9A68-D0046B73297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9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5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NEDİR?</a:t>
            </a:r>
          </a:p>
        </p:txBody>
      </p:sp>
      <p:sp>
        <p:nvSpPr>
          <p:cNvPr id="4710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301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F4824E-8B5F-4892-8FFA-C9164D0EFDA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471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rgbClr val="7030A0"/>
                </a:solidFill>
              </a:rPr>
              <a:t>İnsanın bir  toplumda bir hizmet amacına yönelik olarak gösterdiği sürekli çaba ve insanın varlığını sürdürmesi için zorunlu geçim kaynağıdır.</a:t>
            </a:r>
          </a:p>
          <a:p>
            <a:pPr eaLnBrk="1" hangingPunct="1">
              <a:lnSpc>
                <a:spcPct val="90000"/>
              </a:lnSpc>
            </a:pPr>
            <a:endParaRPr lang="tr-TR" smtClean="0">
              <a:solidFill>
                <a:srgbClr val="66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hlink"/>
                </a:solidFill>
              </a:rPr>
              <a:t>Bireysel ve toplumsal bir işbölümü ve temel gereksinimleri karşılama ile ilgili bir uğraştır.</a:t>
            </a:r>
          </a:p>
        </p:txBody>
      </p:sp>
    </p:spTree>
    <p:extLst>
      <p:ext uri="{BB962C8B-B14F-4D97-AF65-F5344CB8AC3E}">
        <p14:creationId xmlns:p14="http://schemas.microsoft.com/office/powerpoint/2010/main" val="288690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 smtClean="0">
                <a:solidFill>
                  <a:srgbClr val="7030A0"/>
                </a:solidFill>
              </a:rPr>
              <a:t>HANGİ UĞRAŞLAR MESLEKTİR?</a:t>
            </a:r>
          </a:p>
        </p:txBody>
      </p:sp>
      <p:sp>
        <p:nvSpPr>
          <p:cNvPr id="4813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403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DA9B9B-446D-411B-B9A8-10DFDBAED9D3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85938"/>
            <a:ext cx="8504238" cy="4313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Meslek dalı toplumun kaçınılmaz ihtiyacını karşılar,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( sağlık, güvenlik, eğitim vb.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0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HANGİ UĞRAŞLAR MESLEKTİR?</a:t>
            </a:r>
          </a:p>
        </p:txBody>
      </p:sp>
      <p:sp>
        <p:nvSpPr>
          <p:cNvPr id="4915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506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DFF83E8-19F9-4D9D-8F31-07E2447EC5B9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Sadece kişinin salt kendi doyumu değil, başkalarının yararı içinde yaptığı bir uğraş(doktor sadece para alma, insanlara sağlık kazandırır,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3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HANGİ UĞRAŞLAR MESLEKTİR?</a:t>
            </a:r>
          </a:p>
        </p:txBody>
      </p:sp>
      <p:sp>
        <p:nvSpPr>
          <p:cNvPr id="5017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608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311D6D-FCFF-495A-AD05-18701AABDE0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844675"/>
            <a:ext cx="8229600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Sistemli bir eğitimle kazanılmış özel bilgi ve becerilere sahip olma,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Araştırma ve deneylerle geliştirilerek zamanla kendine ait tekniklere sahip olma,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8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HANGİ UĞRAŞLAR MESLEKTİR?</a:t>
            </a:r>
          </a:p>
        </p:txBody>
      </p:sp>
      <p:sp>
        <p:nvSpPr>
          <p:cNvPr id="5120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710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A4B8203-DA66-46EF-BF60-3EC5D4F76A94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Kazanç elde etme,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Mesleğe özgü etik ilkelere sahip olma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MESLEK ETİĞİ/MESLEKİ ETİK</a:t>
            </a:r>
          </a:p>
        </p:txBody>
      </p:sp>
      <p:sp>
        <p:nvSpPr>
          <p:cNvPr id="51206" name="Line 4"/>
          <p:cNvSpPr>
            <a:spLocks noChangeShapeType="1"/>
          </p:cNvSpPr>
          <p:nvPr/>
        </p:nvSpPr>
        <p:spPr bwMode="auto">
          <a:xfrm>
            <a:off x="4140200" y="2571750"/>
            <a:ext cx="0" cy="8651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9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EĞİTİMDE ETİK</vt:lpstr>
      <vt:lpstr>MESLEK NEDİR?</vt:lpstr>
      <vt:lpstr>HANGİ UĞRAŞLAR MESLEKTİR?</vt:lpstr>
      <vt:lpstr>HANGİ UĞRAŞLAR MESLEKTİR?</vt:lpstr>
      <vt:lpstr>HANGİ UĞRAŞLAR MESLEKTİR?</vt:lpstr>
      <vt:lpstr>HANGİ UĞRAŞLAR MESLEKTİR?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2017-12-01T08:38:20Z</dcterms:created>
  <dcterms:modified xsi:type="dcterms:W3CDTF">2017-12-01T08:38:42Z</dcterms:modified>
</cp:coreProperties>
</file>