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90" r:id="rId2"/>
    <p:sldId id="291" r:id="rId3"/>
    <p:sldId id="293" r:id="rId4"/>
    <p:sldId id="289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47" r:id="rId30"/>
    <p:sldId id="348" r:id="rId31"/>
    <p:sldId id="349" r:id="rId32"/>
    <p:sldId id="350" r:id="rId33"/>
    <p:sldId id="351" r:id="rId34"/>
    <p:sldId id="352" r:id="rId35"/>
    <p:sldId id="353" r:id="rId36"/>
    <p:sldId id="317" r:id="rId3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23ADB1-300A-4FE2-ABC1-9AC01F92E051}" type="doc">
      <dgm:prSet loTypeId="urn:microsoft.com/office/officeart/2005/8/layout/cycle7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tr-TR"/>
        </a:p>
      </dgm:t>
    </dgm:pt>
    <dgm:pt modelId="{13909D08-15A8-4848-B7E6-2C16440F82F9}">
      <dgm:prSet phldrT="[Metin]"/>
      <dgm:spPr/>
      <dgm:t>
        <a:bodyPr/>
        <a:lstStyle/>
        <a:p>
          <a:r>
            <a:rPr lang="tr-TR" dirty="0" err="1" smtClean="0"/>
            <a:t>Çylşyrymly</a:t>
          </a:r>
          <a:r>
            <a:rPr lang="tr-TR" dirty="0" smtClean="0"/>
            <a:t> </a:t>
          </a:r>
          <a:r>
            <a:rPr lang="tr-TR" dirty="0" err="1" smtClean="0"/>
            <a:t>Sypatlar</a:t>
          </a:r>
          <a:endParaRPr lang="tr-TR" dirty="0"/>
        </a:p>
      </dgm:t>
    </dgm:pt>
    <dgm:pt modelId="{EB94F000-21FE-43B9-85C8-DA24BE28C745}" type="parTrans" cxnId="{CF07DBCC-C6A7-455C-B51C-DCB1F20E0007}">
      <dgm:prSet/>
      <dgm:spPr/>
      <dgm:t>
        <a:bodyPr/>
        <a:lstStyle/>
        <a:p>
          <a:endParaRPr lang="tr-TR"/>
        </a:p>
      </dgm:t>
    </dgm:pt>
    <dgm:pt modelId="{E79EDCFE-59FF-4D29-ACE4-0FF6E51AFD60}" type="sibTrans" cxnId="{CF07DBCC-C6A7-455C-B51C-DCB1F20E0007}">
      <dgm:prSet/>
      <dgm:spPr/>
      <dgm:t>
        <a:bodyPr/>
        <a:lstStyle/>
        <a:p>
          <a:endParaRPr lang="tr-TR"/>
        </a:p>
      </dgm:t>
    </dgm:pt>
    <dgm:pt modelId="{CFA42EBD-1AD9-4946-9FAF-D73362A8A98D}">
      <dgm:prSet phldrT="[Metin]"/>
      <dgm:spPr/>
      <dgm:t>
        <a:bodyPr/>
        <a:lstStyle/>
        <a:p>
          <a:r>
            <a:rPr lang="tr-TR" dirty="0" err="1" smtClean="0">
              <a:latin typeface="Arial" panose="020B0604020202020204" pitchFamily="34" charset="0"/>
              <a:cs typeface="Arial" panose="020B0604020202020204" pitchFamily="34" charset="0"/>
            </a:rPr>
            <a:t>Tirkeş</a:t>
          </a:r>
          <a:endParaRPr lang="tr-TR" dirty="0"/>
        </a:p>
      </dgm:t>
    </dgm:pt>
    <dgm:pt modelId="{6834A140-EB2F-4C23-B570-07CAA2035617}" type="parTrans" cxnId="{78568FC7-BEB6-4CD1-91EA-F4BE5C6F38BD}">
      <dgm:prSet/>
      <dgm:spPr/>
      <dgm:t>
        <a:bodyPr/>
        <a:lstStyle/>
        <a:p>
          <a:endParaRPr lang="tr-TR"/>
        </a:p>
      </dgm:t>
    </dgm:pt>
    <dgm:pt modelId="{13DAD8EB-CE93-4FC2-865D-18C87491FFB3}" type="sibTrans" cxnId="{78568FC7-BEB6-4CD1-91EA-F4BE5C6F38BD}">
      <dgm:prSet/>
      <dgm:spPr/>
      <dgm:t>
        <a:bodyPr/>
        <a:lstStyle/>
        <a:p>
          <a:endParaRPr lang="tr-TR"/>
        </a:p>
      </dgm:t>
    </dgm:pt>
    <dgm:pt modelId="{9E542CEA-8E58-4250-8996-E03B28731747}">
      <dgm:prSet phldrT="[Metin]"/>
      <dgm:spPr/>
      <dgm:t>
        <a:bodyPr/>
        <a:lstStyle/>
        <a:p>
          <a:r>
            <a:rPr lang="tr-TR" dirty="0" err="1" smtClean="0">
              <a:latin typeface="Arial" panose="020B0604020202020204" pitchFamily="34" charset="0"/>
              <a:cs typeface="Arial" panose="020B0604020202020204" pitchFamily="34" charset="0"/>
            </a:rPr>
            <a:t>Goşma</a:t>
          </a:r>
          <a:endParaRPr lang="tr-TR" dirty="0"/>
        </a:p>
      </dgm:t>
    </dgm:pt>
    <dgm:pt modelId="{16FC0C47-E676-44B2-BC57-08A3A4AA5B68}" type="parTrans" cxnId="{560B237D-DCBB-46C4-A4C7-277F106C2497}">
      <dgm:prSet/>
      <dgm:spPr/>
      <dgm:t>
        <a:bodyPr/>
        <a:lstStyle/>
        <a:p>
          <a:endParaRPr lang="tr-TR"/>
        </a:p>
      </dgm:t>
    </dgm:pt>
    <dgm:pt modelId="{7E2E8FCE-7100-42BE-8B5E-21917420B1A6}" type="sibTrans" cxnId="{560B237D-DCBB-46C4-A4C7-277F106C2497}">
      <dgm:prSet/>
      <dgm:spPr/>
      <dgm:t>
        <a:bodyPr/>
        <a:lstStyle/>
        <a:p>
          <a:endParaRPr lang="tr-TR"/>
        </a:p>
      </dgm:t>
    </dgm:pt>
    <dgm:pt modelId="{1B73A337-3B27-4C5F-8CCD-46ED91C219DC}">
      <dgm:prSet/>
      <dgm:spPr/>
      <dgm:t>
        <a:bodyPr/>
        <a:lstStyle/>
        <a:p>
          <a:r>
            <a:rPr lang="tr-TR" dirty="0" smtClean="0">
              <a:latin typeface="Arial" panose="020B0604020202020204" pitchFamily="34" charset="0"/>
              <a:cs typeface="Arial" panose="020B0604020202020204" pitchFamily="34" charset="0"/>
            </a:rPr>
            <a:t>Düzme</a:t>
          </a:r>
          <a:endParaRPr lang="tr-TR" dirty="0"/>
        </a:p>
      </dgm:t>
    </dgm:pt>
    <dgm:pt modelId="{DDD019AA-FBDF-478C-AE35-F1DCD579A4E0}" type="parTrans" cxnId="{B47440A7-F690-482C-AD9C-26ABA9B1AA6D}">
      <dgm:prSet/>
      <dgm:spPr/>
      <dgm:t>
        <a:bodyPr/>
        <a:lstStyle/>
        <a:p>
          <a:endParaRPr lang="tr-TR"/>
        </a:p>
      </dgm:t>
    </dgm:pt>
    <dgm:pt modelId="{5142B06B-3789-4ECE-9AC5-0DD5F066F06F}" type="sibTrans" cxnId="{B47440A7-F690-482C-AD9C-26ABA9B1AA6D}">
      <dgm:prSet/>
      <dgm:spPr/>
      <dgm:t>
        <a:bodyPr/>
        <a:lstStyle/>
        <a:p>
          <a:endParaRPr lang="tr-TR"/>
        </a:p>
      </dgm:t>
    </dgm:pt>
    <dgm:pt modelId="{1704F8E5-EEFB-4E72-9DE2-51CBA6D163DC}" type="pres">
      <dgm:prSet presAssocID="{FF23ADB1-300A-4FE2-ABC1-9AC01F92E051}" presName="Name0" presStyleCnt="0">
        <dgm:presLayoutVars>
          <dgm:dir/>
          <dgm:resizeHandles val="exact"/>
        </dgm:presLayoutVars>
      </dgm:prSet>
      <dgm:spPr/>
    </dgm:pt>
    <dgm:pt modelId="{993C2EB3-3332-46A2-A483-6D55F063B7ED}" type="pres">
      <dgm:prSet presAssocID="{13909D08-15A8-4848-B7E6-2C16440F82F9}" presName="node" presStyleLbl="node1" presStyleIdx="0" presStyleCnt="4">
        <dgm:presLayoutVars>
          <dgm:bulletEnabled val="1"/>
        </dgm:presLayoutVars>
      </dgm:prSet>
      <dgm:spPr/>
    </dgm:pt>
    <dgm:pt modelId="{3F52B89F-65D9-42FD-83D3-E8265B194C17}" type="pres">
      <dgm:prSet presAssocID="{E79EDCFE-59FF-4D29-ACE4-0FF6E51AFD60}" presName="sibTrans" presStyleLbl="sibTrans2D1" presStyleIdx="0" presStyleCnt="4"/>
      <dgm:spPr/>
    </dgm:pt>
    <dgm:pt modelId="{0A9E2D59-0D88-47F6-ABEC-93B7B36316F0}" type="pres">
      <dgm:prSet presAssocID="{E79EDCFE-59FF-4D29-ACE4-0FF6E51AFD60}" presName="connectorText" presStyleLbl="sibTrans2D1" presStyleIdx="0" presStyleCnt="4"/>
      <dgm:spPr/>
    </dgm:pt>
    <dgm:pt modelId="{8D67CA0A-75C9-42B6-B9C6-59E1E3C4625B}" type="pres">
      <dgm:prSet presAssocID="{1B73A337-3B27-4C5F-8CCD-46ED91C219DC}" presName="node" presStyleLbl="node1" presStyleIdx="1" presStyleCnt="4">
        <dgm:presLayoutVars>
          <dgm:bulletEnabled val="1"/>
        </dgm:presLayoutVars>
      </dgm:prSet>
      <dgm:spPr/>
    </dgm:pt>
    <dgm:pt modelId="{37B91C35-10C7-4D18-9365-48EF777E62E1}" type="pres">
      <dgm:prSet presAssocID="{5142B06B-3789-4ECE-9AC5-0DD5F066F06F}" presName="sibTrans" presStyleLbl="sibTrans2D1" presStyleIdx="1" presStyleCnt="4"/>
      <dgm:spPr/>
    </dgm:pt>
    <dgm:pt modelId="{41A42F6D-2D4B-43B7-B42F-E14D52D345FE}" type="pres">
      <dgm:prSet presAssocID="{5142B06B-3789-4ECE-9AC5-0DD5F066F06F}" presName="connectorText" presStyleLbl="sibTrans2D1" presStyleIdx="1" presStyleCnt="4"/>
      <dgm:spPr/>
    </dgm:pt>
    <dgm:pt modelId="{B4CE504F-1E1D-4093-8836-A742291F7D4E}" type="pres">
      <dgm:prSet presAssocID="{CFA42EBD-1AD9-4946-9FAF-D73362A8A98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741A561-9CED-413E-9FDA-886C6445B286}" type="pres">
      <dgm:prSet presAssocID="{13DAD8EB-CE93-4FC2-865D-18C87491FFB3}" presName="sibTrans" presStyleLbl="sibTrans2D1" presStyleIdx="2" presStyleCnt="4"/>
      <dgm:spPr/>
    </dgm:pt>
    <dgm:pt modelId="{46F6A5DF-A102-49EB-9EDC-40E646631E6A}" type="pres">
      <dgm:prSet presAssocID="{13DAD8EB-CE93-4FC2-865D-18C87491FFB3}" presName="connectorText" presStyleLbl="sibTrans2D1" presStyleIdx="2" presStyleCnt="4"/>
      <dgm:spPr/>
    </dgm:pt>
    <dgm:pt modelId="{7BD9AB6B-98B2-4E23-AD69-6728C79099DD}" type="pres">
      <dgm:prSet presAssocID="{9E542CEA-8E58-4250-8996-E03B2873174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F7C464E-843E-4C9D-AC19-79578D822635}" type="pres">
      <dgm:prSet presAssocID="{7E2E8FCE-7100-42BE-8B5E-21917420B1A6}" presName="sibTrans" presStyleLbl="sibTrans2D1" presStyleIdx="3" presStyleCnt="4"/>
      <dgm:spPr/>
    </dgm:pt>
    <dgm:pt modelId="{F9006D81-1476-41AE-863D-2418400F2F06}" type="pres">
      <dgm:prSet presAssocID="{7E2E8FCE-7100-42BE-8B5E-21917420B1A6}" presName="connectorText" presStyleLbl="sibTrans2D1" presStyleIdx="3" presStyleCnt="4"/>
      <dgm:spPr/>
    </dgm:pt>
  </dgm:ptLst>
  <dgm:cxnLst>
    <dgm:cxn modelId="{50AE656A-5F72-445B-92A2-E48AD9B1CC09}" type="presOf" srcId="{7E2E8FCE-7100-42BE-8B5E-21917420B1A6}" destId="{FF7C464E-843E-4C9D-AC19-79578D822635}" srcOrd="0" destOrd="0" presId="urn:microsoft.com/office/officeart/2005/8/layout/cycle7"/>
    <dgm:cxn modelId="{CAB8732C-77D4-4C6D-B85F-4E73825DC512}" type="presOf" srcId="{5142B06B-3789-4ECE-9AC5-0DD5F066F06F}" destId="{37B91C35-10C7-4D18-9365-48EF777E62E1}" srcOrd="0" destOrd="0" presId="urn:microsoft.com/office/officeart/2005/8/layout/cycle7"/>
    <dgm:cxn modelId="{B47440A7-F690-482C-AD9C-26ABA9B1AA6D}" srcId="{FF23ADB1-300A-4FE2-ABC1-9AC01F92E051}" destId="{1B73A337-3B27-4C5F-8CCD-46ED91C219DC}" srcOrd="1" destOrd="0" parTransId="{DDD019AA-FBDF-478C-AE35-F1DCD579A4E0}" sibTransId="{5142B06B-3789-4ECE-9AC5-0DD5F066F06F}"/>
    <dgm:cxn modelId="{560B237D-DCBB-46C4-A4C7-277F106C2497}" srcId="{FF23ADB1-300A-4FE2-ABC1-9AC01F92E051}" destId="{9E542CEA-8E58-4250-8996-E03B28731747}" srcOrd="3" destOrd="0" parTransId="{16FC0C47-E676-44B2-BC57-08A3A4AA5B68}" sibTransId="{7E2E8FCE-7100-42BE-8B5E-21917420B1A6}"/>
    <dgm:cxn modelId="{0516EE39-C6EF-4A47-AC66-C09CD8FA219A}" type="presOf" srcId="{9E542CEA-8E58-4250-8996-E03B28731747}" destId="{7BD9AB6B-98B2-4E23-AD69-6728C79099DD}" srcOrd="0" destOrd="0" presId="urn:microsoft.com/office/officeart/2005/8/layout/cycle7"/>
    <dgm:cxn modelId="{2AFA6B52-EBFE-4400-B2B5-D4C3C39B1FED}" type="presOf" srcId="{5142B06B-3789-4ECE-9AC5-0DD5F066F06F}" destId="{41A42F6D-2D4B-43B7-B42F-E14D52D345FE}" srcOrd="1" destOrd="0" presId="urn:microsoft.com/office/officeart/2005/8/layout/cycle7"/>
    <dgm:cxn modelId="{2DADA667-5500-438B-AC71-8973FA9E60B2}" type="presOf" srcId="{13DAD8EB-CE93-4FC2-865D-18C87491FFB3}" destId="{9741A561-9CED-413E-9FDA-886C6445B286}" srcOrd="0" destOrd="0" presId="urn:microsoft.com/office/officeart/2005/8/layout/cycle7"/>
    <dgm:cxn modelId="{12018BB9-1502-4A90-9F8E-63FDDF979A41}" type="presOf" srcId="{7E2E8FCE-7100-42BE-8B5E-21917420B1A6}" destId="{F9006D81-1476-41AE-863D-2418400F2F06}" srcOrd="1" destOrd="0" presId="urn:microsoft.com/office/officeart/2005/8/layout/cycle7"/>
    <dgm:cxn modelId="{4DCAFACD-3AB5-4A3F-B5EC-409D7787B39E}" type="presOf" srcId="{13DAD8EB-CE93-4FC2-865D-18C87491FFB3}" destId="{46F6A5DF-A102-49EB-9EDC-40E646631E6A}" srcOrd="1" destOrd="0" presId="urn:microsoft.com/office/officeart/2005/8/layout/cycle7"/>
    <dgm:cxn modelId="{78568FC7-BEB6-4CD1-91EA-F4BE5C6F38BD}" srcId="{FF23ADB1-300A-4FE2-ABC1-9AC01F92E051}" destId="{CFA42EBD-1AD9-4946-9FAF-D73362A8A98D}" srcOrd="2" destOrd="0" parTransId="{6834A140-EB2F-4C23-B570-07CAA2035617}" sibTransId="{13DAD8EB-CE93-4FC2-865D-18C87491FFB3}"/>
    <dgm:cxn modelId="{CF07DBCC-C6A7-455C-B51C-DCB1F20E0007}" srcId="{FF23ADB1-300A-4FE2-ABC1-9AC01F92E051}" destId="{13909D08-15A8-4848-B7E6-2C16440F82F9}" srcOrd="0" destOrd="0" parTransId="{EB94F000-21FE-43B9-85C8-DA24BE28C745}" sibTransId="{E79EDCFE-59FF-4D29-ACE4-0FF6E51AFD60}"/>
    <dgm:cxn modelId="{D763BB89-BD2A-44CC-AC2B-D2E00CFEF96D}" type="presOf" srcId="{FF23ADB1-300A-4FE2-ABC1-9AC01F92E051}" destId="{1704F8E5-EEFB-4E72-9DE2-51CBA6D163DC}" srcOrd="0" destOrd="0" presId="urn:microsoft.com/office/officeart/2005/8/layout/cycle7"/>
    <dgm:cxn modelId="{3D2BF0B9-3089-49D0-B483-84E54D61D7FD}" type="presOf" srcId="{E79EDCFE-59FF-4D29-ACE4-0FF6E51AFD60}" destId="{3F52B89F-65D9-42FD-83D3-E8265B194C17}" srcOrd="0" destOrd="0" presId="urn:microsoft.com/office/officeart/2005/8/layout/cycle7"/>
    <dgm:cxn modelId="{EE97DDBB-0A1C-402F-8026-A0E188F2757A}" type="presOf" srcId="{13909D08-15A8-4848-B7E6-2C16440F82F9}" destId="{993C2EB3-3332-46A2-A483-6D55F063B7ED}" srcOrd="0" destOrd="0" presId="urn:microsoft.com/office/officeart/2005/8/layout/cycle7"/>
    <dgm:cxn modelId="{34C2E3AD-27E0-415B-A340-C151FAAF5E81}" type="presOf" srcId="{E79EDCFE-59FF-4D29-ACE4-0FF6E51AFD60}" destId="{0A9E2D59-0D88-47F6-ABEC-93B7B36316F0}" srcOrd="1" destOrd="0" presId="urn:microsoft.com/office/officeart/2005/8/layout/cycle7"/>
    <dgm:cxn modelId="{B3A913BB-DBA6-45AE-A569-A6A502A58A69}" type="presOf" srcId="{CFA42EBD-1AD9-4946-9FAF-D73362A8A98D}" destId="{B4CE504F-1E1D-4093-8836-A742291F7D4E}" srcOrd="0" destOrd="0" presId="urn:microsoft.com/office/officeart/2005/8/layout/cycle7"/>
    <dgm:cxn modelId="{EAA922E7-7188-441A-8B3D-B37258BDA8E6}" type="presOf" srcId="{1B73A337-3B27-4C5F-8CCD-46ED91C219DC}" destId="{8D67CA0A-75C9-42B6-B9C6-59E1E3C4625B}" srcOrd="0" destOrd="0" presId="urn:microsoft.com/office/officeart/2005/8/layout/cycle7"/>
    <dgm:cxn modelId="{D4631339-2A9D-4F8A-9E93-4F32827DFAFF}" type="presParOf" srcId="{1704F8E5-EEFB-4E72-9DE2-51CBA6D163DC}" destId="{993C2EB3-3332-46A2-A483-6D55F063B7ED}" srcOrd="0" destOrd="0" presId="urn:microsoft.com/office/officeart/2005/8/layout/cycle7"/>
    <dgm:cxn modelId="{64A1DFCD-F103-4E09-A907-E23FDC0B1212}" type="presParOf" srcId="{1704F8E5-EEFB-4E72-9DE2-51CBA6D163DC}" destId="{3F52B89F-65D9-42FD-83D3-E8265B194C17}" srcOrd="1" destOrd="0" presId="urn:microsoft.com/office/officeart/2005/8/layout/cycle7"/>
    <dgm:cxn modelId="{0D0D1A0A-D966-427B-B7D4-2D84C7A6C389}" type="presParOf" srcId="{3F52B89F-65D9-42FD-83D3-E8265B194C17}" destId="{0A9E2D59-0D88-47F6-ABEC-93B7B36316F0}" srcOrd="0" destOrd="0" presId="urn:microsoft.com/office/officeart/2005/8/layout/cycle7"/>
    <dgm:cxn modelId="{A7D4BA58-5F9F-43BE-9823-9CCB6DF93BA4}" type="presParOf" srcId="{1704F8E5-EEFB-4E72-9DE2-51CBA6D163DC}" destId="{8D67CA0A-75C9-42B6-B9C6-59E1E3C4625B}" srcOrd="2" destOrd="0" presId="urn:microsoft.com/office/officeart/2005/8/layout/cycle7"/>
    <dgm:cxn modelId="{290A9BFC-4739-4345-BF50-6BE3C9018EB0}" type="presParOf" srcId="{1704F8E5-EEFB-4E72-9DE2-51CBA6D163DC}" destId="{37B91C35-10C7-4D18-9365-48EF777E62E1}" srcOrd="3" destOrd="0" presId="urn:microsoft.com/office/officeart/2005/8/layout/cycle7"/>
    <dgm:cxn modelId="{39A4A984-9B01-4358-B111-9BDAE9E02298}" type="presParOf" srcId="{37B91C35-10C7-4D18-9365-48EF777E62E1}" destId="{41A42F6D-2D4B-43B7-B42F-E14D52D345FE}" srcOrd="0" destOrd="0" presId="urn:microsoft.com/office/officeart/2005/8/layout/cycle7"/>
    <dgm:cxn modelId="{9FDD6D30-5510-4928-974C-A445A0BB55DF}" type="presParOf" srcId="{1704F8E5-EEFB-4E72-9DE2-51CBA6D163DC}" destId="{B4CE504F-1E1D-4093-8836-A742291F7D4E}" srcOrd="4" destOrd="0" presId="urn:microsoft.com/office/officeart/2005/8/layout/cycle7"/>
    <dgm:cxn modelId="{4B3D7647-594E-4FDB-984A-CADC86118B8F}" type="presParOf" srcId="{1704F8E5-EEFB-4E72-9DE2-51CBA6D163DC}" destId="{9741A561-9CED-413E-9FDA-886C6445B286}" srcOrd="5" destOrd="0" presId="urn:microsoft.com/office/officeart/2005/8/layout/cycle7"/>
    <dgm:cxn modelId="{838A3884-E53A-42AD-82F4-2E07FD3B2961}" type="presParOf" srcId="{9741A561-9CED-413E-9FDA-886C6445B286}" destId="{46F6A5DF-A102-49EB-9EDC-40E646631E6A}" srcOrd="0" destOrd="0" presId="urn:microsoft.com/office/officeart/2005/8/layout/cycle7"/>
    <dgm:cxn modelId="{83B66B45-4383-42D1-87E9-BE73E31B051E}" type="presParOf" srcId="{1704F8E5-EEFB-4E72-9DE2-51CBA6D163DC}" destId="{7BD9AB6B-98B2-4E23-AD69-6728C79099DD}" srcOrd="6" destOrd="0" presId="urn:microsoft.com/office/officeart/2005/8/layout/cycle7"/>
    <dgm:cxn modelId="{77A05101-C797-4BED-9941-ABA6D4ECBF96}" type="presParOf" srcId="{1704F8E5-EEFB-4E72-9DE2-51CBA6D163DC}" destId="{FF7C464E-843E-4C9D-AC19-79578D822635}" srcOrd="7" destOrd="0" presId="urn:microsoft.com/office/officeart/2005/8/layout/cycle7"/>
    <dgm:cxn modelId="{CC8DE929-0D88-484D-A5F8-F7143760768F}" type="presParOf" srcId="{FF7C464E-843E-4C9D-AC19-79578D822635}" destId="{F9006D81-1476-41AE-863D-2418400F2F06}" srcOrd="0" destOrd="0" presId="urn:microsoft.com/office/officeart/2005/8/layout/cycle7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3C2EB3-3332-46A2-A483-6D55F063B7ED}">
      <dsp:nvSpPr>
        <dsp:cNvPr id="0" name=""/>
        <dsp:cNvSpPr/>
      </dsp:nvSpPr>
      <dsp:spPr>
        <a:xfrm>
          <a:off x="2484147" y="1011"/>
          <a:ext cx="1377242" cy="68862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Çylşyrymly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Sypatlar</a:t>
          </a:r>
          <a:endParaRPr lang="tr-TR" sz="1800" kern="1200" dirty="0"/>
        </a:p>
      </dsp:txBody>
      <dsp:txXfrm>
        <a:off x="2504316" y="21180"/>
        <a:ext cx="1336904" cy="648283"/>
      </dsp:txXfrm>
    </dsp:sp>
    <dsp:sp modelId="{3F52B89F-65D9-42FD-83D3-E8265B194C17}">
      <dsp:nvSpPr>
        <dsp:cNvPr id="0" name=""/>
        <dsp:cNvSpPr/>
      </dsp:nvSpPr>
      <dsp:spPr>
        <a:xfrm rot="2700000">
          <a:off x="3475445" y="886042"/>
          <a:ext cx="717103" cy="24101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>
        <a:off x="3547750" y="934245"/>
        <a:ext cx="572493" cy="144611"/>
      </dsp:txXfrm>
    </dsp:sp>
    <dsp:sp modelId="{8D67CA0A-75C9-42B6-B9C6-59E1E3C4625B}">
      <dsp:nvSpPr>
        <dsp:cNvPr id="0" name=""/>
        <dsp:cNvSpPr/>
      </dsp:nvSpPr>
      <dsp:spPr>
        <a:xfrm>
          <a:off x="3806605" y="1323468"/>
          <a:ext cx="1377242" cy="68862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Düzme</a:t>
          </a:r>
          <a:endParaRPr lang="tr-TR" sz="1800" kern="1200" dirty="0"/>
        </a:p>
      </dsp:txBody>
      <dsp:txXfrm>
        <a:off x="3826774" y="1343637"/>
        <a:ext cx="1336904" cy="648283"/>
      </dsp:txXfrm>
    </dsp:sp>
    <dsp:sp modelId="{37B91C35-10C7-4D18-9365-48EF777E62E1}">
      <dsp:nvSpPr>
        <dsp:cNvPr id="0" name=""/>
        <dsp:cNvSpPr/>
      </dsp:nvSpPr>
      <dsp:spPr>
        <a:xfrm rot="8100000">
          <a:off x="3475445" y="2208499"/>
          <a:ext cx="717103" cy="24101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 rot="10800000">
        <a:off x="3547750" y="2256702"/>
        <a:ext cx="572493" cy="144611"/>
      </dsp:txXfrm>
    </dsp:sp>
    <dsp:sp modelId="{B4CE504F-1E1D-4093-8836-A742291F7D4E}">
      <dsp:nvSpPr>
        <dsp:cNvPr id="0" name=""/>
        <dsp:cNvSpPr/>
      </dsp:nvSpPr>
      <dsp:spPr>
        <a:xfrm>
          <a:off x="2484147" y="2645926"/>
          <a:ext cx="1377242" cy="68862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Tirkeş</a:t>
          </a:r>
          <a:endParaRPr lang="tr-TR" sz="1800" kern="1200" dirty="0"/>
        </a:p>
      </dsp:txBody>
      <dsp:txXfrm>
        <a:off x="2504316" y="2666095"/>
        <a:ext cx="1336904" cy="648283"/>
      </dsp:txXfrm>
    </dsp:sp>
    <dsp:sp modelId="{9741A561-9CED-413E-9FDA-886C6445B286}">
      <dsp:nvSpPr>
        <dsp:cNvPr id="0" name=""/>
        <dsp:cNvSpPr/>
      </dsp:nvSpPr>
      <dsp:spPr>
        <a:xfrm rot="13500000">
          <a:off x="2152988" y="2208499"/>
          <a:ext cx="717103" cy="24101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 rot="10800000">
        <a:off x="2225293" y="2256702"/>
        <a:ext cx="572493" cy="144611"/>
      </dsp:txXfrm>
    </dsp:sp>
    <dsp:sp modelId="{7BD9AB6B-98B2-4E23-AD69-6728C79099DD}">
      <dsp:nvSpPr>
        <dsp:cNvPr id="0" name=""/>
        <dsp:cNvSpPr/>
      </dsp:nvSpPr>
      <dsp:spPr>
        <a:xfrm>
          <a:off x="1161690" y="1323468"/>
          <a:ext cx="1377242" cy="68862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Goşma</a:t>
          </a:r>
          <a:endParaRPr lang="tr-TR" sz="1800" kern="1200" dirty="0"/>
        </a:p>
      </dsp:txBody>
      <dsp:txXfrm>
        <a:off x="1181859" y="1343637"/>
        <a:ext cx="1336904" cy="648283"/>
      </dsp:txXfrm>
    </dsp:sp>
    <dsp:sp modelId="{FF7C464E-843E-4C9D-AC19-79578D822635}">
      <dsp:nvSpPr>
        <dsp:cNvPr id="0" name=""/>
        <dsp:cNvSpPr/>
      </dsp:nvSpPr>
      <dsp:spPr>
        <a:xfrm rot="18900000">
          <a:off x="2152988" y="886042"/>
          <a:ext cx="717103" cy="24101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>
        <a:off x="2225293" y="934245"/>
        <a:ext cx="572493" cy="1446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t>14.04.2018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671973"/>
            <a:ext cx="227043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GURLUŞY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27584" y="2805445"/>
            <a:ext cx="7415652" cy="267765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Çylşyrymly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sypatlary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leksik-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aýratynlyklary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boýunça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üç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topara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bölüp bolar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1.Goşma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2.Düzme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3.Tirkeş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gaýtalanýan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450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671973"/>
            <a:ext cx="227043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GURLUŞY</a:t>
            </a:r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536637405"/>
              </p:ext>
            </p:extLst>
          </p:nvPr>
        </p:nvGraphicFramePr>
        <p:xfrm>
          <a:off x="1270045" y="2289666"/>
          <a:ext cx="6345538" cy="3335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734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671973"/>
            <a:ext cx="227043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GURLUŞY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078440" y="2497814"/>
            <a:ext cx="7093960" cy="304698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Çylşyrymly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öňki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grammatikalarda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Häzirki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zaman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türkmen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dili. Aşgabat, 1960, 269 s.),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diňe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goşma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diýlip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atlandyrylypdyr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Tirkeş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düzme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hem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goşma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arasynda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berlipdir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goşma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görnüşiniň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bolşy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hem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doly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aýdyňlaşdyrylmandyr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495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671973"/>
            <a:ext cx="227043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GURLUŞY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06996" y="2554924"/>
            <a:ext cx="7271636" cy="304698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Çylşyrymly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birden </a:t>
            </a:r>
            <a:r>
              <a:rPr lang="tr-TR" sz="24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artyk</a:t>
            </a:r>
            <a:r>
              <a:rPr lang="tr-TR" sz="2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sözleriň</a:t>
            </a:r>
            <a:r>
              <a:rPr lang="tr-TR" sz="2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getirilmegi</a:t>
            </a:r>
            <a:r>
              <a:rPr lang="tr-TR" sz="2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4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aňladylyp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sintaktik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söz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ýasalyş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Meselem: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Iki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ýüzli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gama,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ýeňilkelle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gyz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ganatly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uçar,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hatar-hatar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öýler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60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671973"/>
            <a:ext cx="227043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GURLUŞY</a:t>
            </a:r>
          </a:p>
        </p:txBody>
      </p:sp>
      <p:sp>
        <p:nvSpPr>
          <p:cNvPr id="3" name="Dikdörtgen 2"/>
          <p:cNvSpPr/>
          <p:nvPr/>
        </p:nvSpPr>
        <p:spPr>
          <a:xfrm>
            <a:off x="827584" y="2708920"/>
            <a:ext cx="7564598" cy="304698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türkmen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dilinde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ýasalyş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usuly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boýunça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iki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topara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bölünýärler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tr-TR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tr-T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ýol</a:t>
            </a:r>
            <a:r>
              <a:rPr lang="tr-T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ýasalan</a:t>
            </a:r>
            <a:r>
              <a:rPr lang="tr-T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endParaRPr lang="tr-TR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32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Sintaktik</a:t>
            </a:r>
            <a:r>
              <a:rPr lang="tr-TR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ýol</a:t>
            </a:r>
            <a:r>
              <a:rPr lang="tr-TR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32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ýasalan</a:t>
            </a:r>
            <a:r>
              <a:rPr lang="tr-TR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endParaRPr lang="tr-TR" sz="3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44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5" name="Dikdörtgen 4"/>
          <p:cNvSpPr/>
          <p:nvPr/>
        </p:nvSpPr>
        <p:spPr>
          <a:xfrm>
            <a:off x="860906" y="2420888"/>
            <a:ext cx="6952750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ýol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dürli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asyl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ýasaýjy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kömegi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atlardan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sypatlardan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çalyşmalardan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işliklerden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beýleki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söz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toparlaryndan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ýasalýarlar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307599" y="1700954"/>
            <a:ext cx="2266261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ÝASALYŞY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854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3" name="Dikdörtgen 2"/>
          <p:cNvSpPr/>
          <p:nvPr/>
        </p:nvSpPr>
        <p:spPr>
          <a:xfrm>
            <a:off x="898420" y="3068960"/>
            <a:ext cx="7344816" cy="230832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ýol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ýasalan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haýsy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toparyna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goşulýandygyna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garap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1.Isimlerden </a:t>
            </a:r>
            <a:r>
              <a:rPr lang="tr-TR" sz="24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ýasalyşy</a:t>
            </a:r>
            <a:endParaRPr lang="tr-TR" sz="24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2.Işliklerden </a:t>
            </a:r>
            <a:r>
              <a:rPr lang="tr-TR" sz="2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ýasalyşy</a:t>
            </a:r>
            <a:r>
              <a:rPr lang="tr-TR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diýen</a:t>
            </a:r>
            <a:r>
              <a:rPr lang="tr-TR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toparlara</a:t>
            </a:r>
            <a:r>
              <a:rPr lang="tr-TR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bölünýär</a:t>
            </a:r>
            <a:r>
              <a:rPr lang="tr-TR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307599" y="1700954"/>
            <a:ext cx="2266261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ÝASALYŞY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177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5" name="Dikdörtgen 4"/>
          <p:cNvSpPr/>
          <p:nvPr/>
        </p:nvSpPr>
        <p:spPr>
          <a:xfrm>
            <a:off x="841242" y="2708920"/>
            <a:ext cx="7401994" cy="267765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isimlerden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goşulmanyň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gelip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çykyşyna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görä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1.Türkmen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diliniň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öz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goşulmalary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Alynma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goşulmalar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ýasalýarlar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3307599" y="1700954"/>
            <a:ext cx="2266261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ÝASALYŞY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333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700954"/>
            <a:ext cx="2266261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ÝASALYŞY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043608" y="2289249"/>
            <a:ext cx="67687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türkmen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diliniň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öz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goşulmalary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isimlerden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ýasalyşy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943524" y="3059380"/>
            <a:ext cx="6994409" cy="25545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öndümli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goşulmalaryň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biridir. Bu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sözüniň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asyl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manysyna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görä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hil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häsiýet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adatdan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daşary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ukyp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daşky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görnüşini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sypatlandyrýan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sözüniň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zada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eýe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bolýandygyny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oňa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degişlidigini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akylly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adam,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dogumly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ýigit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mally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kişi,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gumly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gelin,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dagly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gyz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aşgabatly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myhman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göçme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manyly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köpek,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duzly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söz.</a:t>
            </a:r>
          </a:p>
        </p:txBody>
      </p:sp>
    </p:spTree>
    <p:extLst>
      <p:ext uri="{BB962C8B-B14F-4D97-AF65-F5344CB8AC3E}">
        <p14:creationId xmlns:p14="http://schemas.microsoft.com/office/powerpoint/2010/main" val="15460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700954"/>
            <a:ext cx="2266261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ÝASALYŞY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880455" y="2584068"/>
            <a:ext cx="7375194" cy="317009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syz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/-siz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bu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asyl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atlardan,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zatda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alamatyň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köpdügini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azdygyny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görkezýän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sypatlary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ýasamaga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hyzmat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edýär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tagamsyz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gawun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ýakymsyz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habar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jansyz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göwre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duzsu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nahar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7083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sıfat yapımını 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3015 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TÜRKÇESİ 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700954"/>
            <a:ext cx="2266261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ÝASALYŞY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899592" y="2348880"/>
            <a:ext cx="7416824" cy="34778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ýokluk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sypatlaryny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ýasamak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birlikde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tersine,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aýyklaýan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sözüniň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aýratynlygynyň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örän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köpdügini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hem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bildirýär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sansyz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taýsyz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gahrymançylyk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tükeniksiz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hazyna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dyngysyz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gatnaw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17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700954"/>
            <a:ext cx="2266261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ÝASALYŞY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875747" y="2093643"/>
            <a:ext cx="7367489" cy="34778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çy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çi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gylyk-häsiýet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kär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4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hünär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görkezýän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sözleri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ýaşaýar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Suwagçy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ussa,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yrymçy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garry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dawaçy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adam,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ahýaçy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gyz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75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700954"/>
            <a:ext cx="2266261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ÝASALYŞY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971600" y="2298050"/>
            <a:ext cx="7199628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çyl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/-çil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janly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zatlaryň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ukybyny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gylyk-häsiýetini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bildirýän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sözleri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köneçil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gaýgyçyl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ukyçyl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arzuwçyl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dogruçyl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gürrüňçil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süýjüçil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çaga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348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700954"/>
            <a:ext cx="2266261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ÝASALYŞY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971600" y="2551837"/>
            <a:ext cx="7128792" cy="304698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-lak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-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kabul eden sözler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janly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zatlary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ň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adyny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aýyklap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gelýär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Aýyklaýan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adynda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aýratynlygyň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artykdygyny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boldugyny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köpdügini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bildirýär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tüýlek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adam,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saçlak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çaga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zülplek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gyz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gaşlak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gelin.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33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700954"/>
            <a:ext cx="2266261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ÝASALYŞY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768320" y="2289249"/>
            <a:ext cx="7474915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jaň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jeň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Adamlaryň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gylyk-häsiýetini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özboluşly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aýratynlygyny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görkezýär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işjeň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ýigit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höwesjeň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artist,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gaharjaň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gyz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namysjaň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adam.</a:t>
            </a:r>
          </a:p>
        </p:txBody>
      </p:sp>
    </p:spTree>
    <p:extLst>
      <p:ext uri="{BB962C8B-B14F-4D97-AF65-F5344CB8AC3E}">
        <p14:creationId xmlns:p14="http://schemas.microsoft.com/office/powerpoint/2010/main" val="142754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700954"/>
            <a:ext cx="2266261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ÝASALYŞY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878705" y="2584068"/>
            <a:ext cx="7124048" cy="267765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Türkmen dilinde isimden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ýasaýjy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birnäçe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önümsiz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bardyr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mal/-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tanymal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lukman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gönümel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adam;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eňňir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işeňňir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oglan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ňur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çuňňur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guýy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mçik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ymçyk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irimçik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mata,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ýarymçyk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iş </a:t>
            </a:r>
          </a:p>
        </p:txBody>
      </p:sp>
    </p:spTree>
    <p:extLst>
      <p:ext uri="{BB962C8B-B14F-4D97-AF65-F5344CB8AC3E}">
        <p14:creationId xmlns:p14="http://schemas.microsoft.com/office/powerpoint/2010/main" val="139516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700954"/>
            <a:ext cx="2266261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ÝASALYŞY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724994" y="2164397"/>
            <a:ext cx="3853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Alynma</a:t>
            </a:r>
            <a:r>
              <a:rPr lang="tr-TR" dirty="0"/>
              <a:t> </a:t>
            </a:r>
            <a:r>
              <a:rPr lang="tr-TR" dirty="0" err="1"/>
              <a:t>goşulmalar</a:t>
            </a:r>
            <a:r>
              <a:rPr lang="tr-TR" dirty="0"/>
              <a:t> bilen </a:t>
            </a:r>
            <a:r>
              <a:rPr lang="tr-TR" dirty="0" err="1"/>
              <a:t>sypat</a:t>
            </a:r>
            <a:r>
              <a:rPr lang="tr-TR" dirty="0"/>
              <a:t> </a:t>
            </a:r>
            <a:r>
              <a:rPr lang="tr-TR" dirty="0" err="1"/>
              <a:t>ýasalyşy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043608" y="2831341"/>
            <a:ext cx="7344816" cy="267765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bigaýrat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bimaza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bibaş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bitertip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biçäre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tr-TR" sz="24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tr-TR" sz="2400" b="1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</a:t>
            </a:r>
            <a:r>
              <a:rPr lang="tr-TR" sz="24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nädogry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namart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näbelli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nätanyş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näsag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nämälim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nätakyk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nämährem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namyrat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betgylyk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bezzat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betpäl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bedasyl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83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700954"/>
            <a:ext cx="2266261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ÝASALYŞY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724994" y="2164397"/>
            <a:ext cx="3853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Alynma</a:t>
            </a:r>
            <a:r>
              <a:rPr lang="tr-TR" dirty="0"/>
              <a:t> </a:t>
            </a:r>
            <a:r>
              <a:rPr lang="tr-TR" dirty="0" err="1"/>
              <a:t>goşulmalar</a:t>
            </a:r>
            <a:r>
              <a:rPr lang="tr-TR" dirty="0"/>
              <a:t> bilen </a:t>
            </a:r>
            <a:r>
              <a:rPr lang="tr-TR" dirty="0" err="1"/>
              <a:t>sypat</a:t>
            </a:r>
            <a:r>
              <a:rPr lang="tr-TR" dirty="0"/>
              <a:t> </a:t>
            </a:r>
            <a:r>
              <a:rPr lang="tr-TR" dirty="0" err="1"/>
              <a:t>ýasalyşy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827584" y="2924944"/>
            <a:ext cx="7344816" cy="267765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-ana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şahyr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-ana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erk-ana,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türk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-ana, görk-ana, nur-ana.</a:t>
            </a:r>
          </a:p>
          <a:p>
            <a:pPr algn="just"/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-anda/-ende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sazanda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şermende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göý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-ende, gez-ende.</a:t>
            </a:r>
          </a:p>
          <a:p>
            <a:pPr algn="just"/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kär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-gar, -hor, -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jogap-kär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küýze-gär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hile-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mugt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-hor, namaz-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azaýym-hon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süýt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-hor. </a:t>
            </a:r>
          </a:p>
        </p:txBody>
      </p:sp>
    </p:spTree>
    <p:extLst>
      <p:ext uri="{BB962C8B-B14F-4D97-AF65-F5344CB8AC3E}">
        <p14:creationId xmlns:p14="http://schemas.microsoft.com/office/powerpoint/2010/main" val="314779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700954"/>
            <a:ext cx="2266261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ÝASALYŞY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971600" y="2771328"/>
            <a:ext cx="7199628" cy="304698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Rus 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dilinden geçen 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3200" b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goşulmalary</a:t>
            </a:r>
            <a:r>
              <a:rPr lang="tr-TR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gysgalydyp</a:t>
            </a:r>
            <a:r>
              <a:rPr lang="tr-TR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32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bölegi</a:t>
            </a:r>
            <a:r>
              <a:rPr lang="tr-TR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taşlanyp</a:t>
            </a:r>
            <a:r>
              <a:rPr lang="tr-TR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alynma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emele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gelýär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043608" y="2357408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i="1" dirty="0"/>
              <a:t>Rus dilinden </a:t>
            </a:r>
            <a:r>
              <a:rPr lang="tr-TR" b="1" i="1" dirty="0" err="1"/>
              <a:t>we</a:t>
            </a:r>
            <a:r>
              <a:rPr lang="tr-TR" b="1" i="1" dirty="0"/>
              <a:t> </a:t>
            </a:r>
            <a:r>
              <a:rPr lang="tr-TR" b="1" i="1" dirty="0" err="1"/>
              <a:t>onuň</a:t>
            </a:r>
            <a:r>
              <a:rPr lang="tr-TR" b="1" i="1" dirty="0"/>
              <a:t> </a:t>
            </a:r>
            <a:r>
              <a:rPr lang="tr-TR" b="1" i="1" dirty="0" err="1"/>
              <a:t>üsti</a:t>
            </a:r>
            <a:r>
              <a:rPr lang="tr-TR" b="1" i="1" dirty="0"/>
              <a:t> bilen geçen sözlerden </a:t>
            </a:r>
            <a:r>
              <a:rPr lang="tr-TR" b="1" i="1" dirty="0" err="1"/>
              <a:t>sypat</a:t>
            </a:r>
            <a:r>
              <a:rPr lang="tr-TR" b="1" i="1" dirty="0"/>
              <a:t> </a:t>
            </a:r>
            <a:r>
              <a:rPr lang="tr-TR" b="1" i="1" dirty="0" err="1"/>
              <a:t>ýasalyşy</a:t>
            </a:r>
            <a:r>
              <a:rPr lang="tr-TR" b="1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811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700954"/>
            <a:ext cx="2266261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ÝASALYŞY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043608" y="2357408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i="1" dirty="0"/>
              <a:t>Rus dilinden </a:t>
            </a:r>
            <a:r>
              <a:rPr lang="tr-TR" b="1" i="1" dirty="0" err="1"/>
              <a:t>we</a:t>
            </a:r>
            <a:r>
              <a:rPr lang="tr-TR" b="1" i="1" dirty="0"/>
              <a:t> </a:t>
            </a:r>
            <a:r>
              <a:rPr lang="tr-TR" b="1" i="1" dirty="0" err="1"/>
              <a:t>onuň</a:t>
            </a:r>
            <a:r>
              <a:rPr lang="tr-TR" b="1" i="1" dirty="0"/>
              <a:t> </a:t>
            </a:r>
            <a:r>
              <a:rPr lang="tr-TR" b="1" i="1" dirty="0" err="1"/>
              <a:t>üsti</a:t>
            </a:r>
            <a:r>
              <a:rPr lang="tr-TR" b="1" i="1" dirty="0"/>
              <a:t> bilen geçen sözlerden </a:t>
            </a:r>
            <a:r>
              <a:rPr lang="tr-TR" b="1" i="1" dirty="0" err="1"/>
              <a:t>sypat</a:t>
            </a:r>
            <a:r>
              <a:rPr lang="tr-TR" b="1" i="1" dirty="0"/>
              <a:t> </a:t>
            </a:r>
            <a:r>
              <a:rPr lang="tr-TR" b="1" i="1" dirty="0" err="1"/>
              <a:t>ýasalyşy</a:t>
            </a:r>
            <a:r>
              <a:rPr lang="tr-TR" b="1" i="1" dirty="0"/>
              <a:t>.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055150" y="2988437"/>
            <a:ext cx="7127620" cy="258532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Genialnyý-genial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onetiçeskiý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-fonetik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osialnoe-sosial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federatiwnyý-federatiw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molekulýarnyý-molekulýar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subýektiwnyý-sibýektiw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legendarnyý-legendar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obýektiwnyý-obýektiw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populýarnyý-populýar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deklartiwnyý-deklaratiw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tipiçnyý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-tipik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konserwatiwnyý-konserwatiw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antiçnaýa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-antik,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komissionyý-komission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arhaiçnaýa-arhaik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telewizionnyý-telewezion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awiasionnyý-awiasion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18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87624" y="1412776"/>
            <a:ext cx="6400800" cy="762000"/>
          </a:xfrm>
        </p:spPr>
        <p:txBody>
          <a:bodyPr/>
          <a:lstStyle/>
          <a:p>
            <a:r>
              <a:rPr lang="tr-TR" dirty="0" smtClean="0"/>
              <a:t>TEMEL KAYNAKLAR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988840"/>
            <a:ext cx="7200799" cy="374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6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700954"/>
            <a:ext cx="2266261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ÝASALYŞY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043608" y="2357408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i="1" dirty="0"/>
              <a:t>Rus dilinden </a:t>
            </a:r>
            <a:r>
              <a:rPr lang="tr-TR" b="1" i="1" dirty="0" err="1"/>
              <a:t>we</a:t>
            </a:r>
            <a:r>
              <a:rPr lang="tr-TR" b="1" i="1" dirty="0"/>
              <a:t> </a:t>
            </a:r>
            <a:r>
              <a:rPr lang="tr-TR" b="1" i="1" dirty="0" err="1"/>
              <a:t>onuň</a:t>
            </a:r>
            <a:r>
              <a:rPr lang="tr-TR" b="1" i="1" dirty="0"/>
              <a:t> </a:t>
            </a:r>
            <a:r>
              <a:rPr lang="tr-TR" b="1" i="1" dirty="0" err="1"/>
              <a:t>üsti</a:t>
            </a:r>
            <a:r>
              <a:rPr lang="tr-TR" b="1" i="1" dirty="0"/>
              <a:t> bilen geçen sözlerden </a:t>
            </a:r>
            <a:r>
              <a:rPr lang="tr-TR" b="1" i="1" dirty="0" err="1"/>
              <a:t>sypat</a:t>
            </a:r>
            <a:r>
              <a:rPr lang="tr-TR" b="1" i="1" dirty="0"/>
              <a:t> </a:t>
            </a:r>
            <a:r>
              <a:rPr lang="tr-TR" b="1" i="1" dirty="0" err="1"/>
              <a:t>ýasalyşy</a:t>
            </a:r>
            <a:r>
              <a:rPr lang="tr-TR" b="1" i="1" dirty="0"/>
              <a:t>. </a:t>
            </a:r>
          </a:p>
        </p:txBody>
      </p:sp>
      <p:sp>
        <p:nvSpPr>
          <p:cNvPr id="5" name="Dikdörtgen 4"/>
          <p:cNvSpPr/>
          <p:nvPr/>
        </p:nvSpPr>
        <p:spPr>
          <a:xfrm>
            <a:off x="912337" y="2831341"/>
            <a:ext cx="7056784" cy="258532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Ylmyň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dürli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ugurlaryna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degişli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sözlerden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ýasamakda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«-i»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işjeň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ulanylýar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.: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himiki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madda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teoritiki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çözgüt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Şu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goşulma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kär-hünär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meşgullanýan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şahsyň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adyny-adamy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halkara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sözleriň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yzyna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hökman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goşulýar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teoretik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alym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teoretiki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çözgüt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mehanik-inžener-mehaniki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hereket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himik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alym-himiki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dökün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Emma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ýurist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lingwisit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fonetist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leksikolog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kär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başgaça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aňladylýan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sözlerde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«-i»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goşulman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diňe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«-</a:t>
            </a:r>
            <a:r>
              <a:rPr 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aňladylýar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ýuridik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esas, fonetik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derňew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leksikologik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barlag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78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700954"/>
            <a:ext cx="3497368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İŞLİKLERDEN ÝASALYŞY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796702" y="2289249"/>
            <a:ext cx="7519714" cy="34778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-ak/-ek/-k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aglak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çaga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depek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mal,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gorkak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oglan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ürkek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mal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yk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ük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/-k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kesik mata,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ýyrtyk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köýnek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deşik bedre, bozuk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oýunjak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döwük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araba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gyr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/-gir/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/-gür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duýgur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ýürek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gitgir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ýorga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çagyr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algyr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laçyn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görgür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göz,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kesgir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akyl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/-me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düzme san, gömme çörek, silkme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telpek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bezeg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degişme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gürrüň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sümme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tokaý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691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700954"/>
            <a:ext cx="3497368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İŞLİKLERDEN ÝASALYŞY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043608" y="2831341"/>
            <a:ext cx="6984776" cy="25545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gyn</a:t>
            </a:r>
            <a:r>
              <a:rPr lang="tr-T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</a:t>
            </a:r>
            <a:r>
              <a:rPr lang="tr-T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gun</a:t>
            </a:r>
            <a:r>
              <a:rPr lang="tr-T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/-gün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azgyn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bitgin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ot, ergin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ýag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gurgun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öý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ösgün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saç,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gyzgyn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nahar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çapgyn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sowuk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jaň</a:t>
            </a:r>
            <a:r>
              <a:rPr lang="tr-T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jeň</a:t>
            </a:r>
            <a:r>
              <a:rPr lang="tr-T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utanjaň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ýaranjaň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öwünjeň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çekinjeň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soranjaň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gabanjaň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sypanjaň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işliklerden, hem isimlerden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ýasamak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aýratynlygy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bar.</a:t>
            </a:r>
          </a:p>
          <a:p>
            <a:pPr algn="just"/>
            <a:r>
              <a:rPr lang="tr-T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</a:t>
            </a:r>
            <a:r>
              <a:rPr lang="tr-T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tr-T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asylgy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geýim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tikilgi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köýnek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suwalgy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tamdyr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gurulgy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goş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tutulgy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öý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serilgi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eşik,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çökerilgi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düýe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eplengi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mata,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gaňtarylgy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at,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oýnatgy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oglan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tr-T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agan</a:t>
            </a:r>
            <a:r>
              <a:rPr lang="tr-T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-egen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depegen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gapagan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ýokaşagan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çapagan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-gak/-</a:t>
            </a:r>
            <a:r>
              <a:rPr lang="tr-TR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gek</a:t>
            </a:r>
            <a:r>
              <a:rPr lang="tr-T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gaçak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adam,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taýgak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99974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700954"/>
            <a:ext cx="3497368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İŞLİKLERDEN ÝASALYŞY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878418" y="2779785"/>
            <a:ext cx="7364818" cy="230832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ançak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gançak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typançak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ýylmançak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taýgançak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yjy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iji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ujy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üji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ýazgaryjy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nazar,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ýalbaryjy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äheň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wuk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wük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ýalpyldawuk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mata,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şakyrdawuk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kagyz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sanwrawuk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ses,</a:t>
            </a:r>
          </a:p>
          <a:p>
            <a:pPr algn="just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-arman/-ermen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atarman-çaparman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ölermen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edermen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goşulma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çylşyrymly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bolup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onuň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-ar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/-er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bölegi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ortak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işligiň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goşulmasydyr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/-men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bölegi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bolsa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şol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durşuna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atlara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goşulyp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ýasaýar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-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gabakman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kirpikmen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seňrikmen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aýakman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317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591677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8" name="Dikdörtgen 7"/>
          <p:cNvSpPr/>
          <p:nvPr/>
        </p:nvSpPr>
        <p:spPr>
          <a:xfrm>
            <a:off x="2189395" y="2780928"/>
            <a:ext cx="5471436" cy="286232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Barmazak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batyr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bermezek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jomart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Goç boljak guzynyň seňrigi tűňňi bolarmyş. Belent daglaryň başy garly-da bolar, garsyz-da. Ýigit başy sag bolsun, barly-da bolar barsyz-da. Osal bolsaň asarlar, ýuwaş bolsaň basarlar, ortamiýana bolsaň, il agasy ýasarlar. Alanyňa ýaman diýme, müneniňe - çaman.Ak gün agardar, gara gün garaldar. Ak girse-de, aň girmedik.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79712" y="1775521"/>
            <a:ext cx="495520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GÖNÜKME: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Doly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derňew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etmeli.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82" y="4389453"/>
            <a:ext cx="1297338" cy="142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92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4492180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5" name="Dikdörtgen 4"/>
          <p:cNvSpPr/>
          <p:nvPr/>
        </p:nvSpPr>
        <p:spPr>
          <a:xfrm>
            <a:off x="1979712" y="1775521"/>
            <a:ext cx="495520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GÖNÜKME: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Doly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derňew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etmeli.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2" y="4389453"/>
            <a:ext cx="1440160" cy="142636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290267" y="2989069"/>
            <a:ext cx="5184576" cy="280076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Az iliň azançysy bolandan, köp iliň gazançysy bol. Az iliň danasy gepläp-gepläp däli bolar, Köp iliň dälisi gepläp-gepläp dana bolar. Binamysa her gün toý. Sabyrly gul dura-bara şat bolar, bisabyrlar dura-bara mat bolar. Pulluja oglan-ballyja </a:t>
            </a:r>
            <a:r>
              <a:rPr lang="hu-H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oglan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hu-H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Pulsuz </a:t>
            </a: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bazara barandan köpünsiz göre giren ýagşy. Pulum-da ýok, dilim-de. Puly bardan bela-da heder eder. Bidöwletiň etegine gowurga guỳsaň, syỳy bilen sowyr. Gűỳji asgyn şelaỳyn gerek.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Annaguly </a:t>
            </a: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söwedeň, garaýagyz, burunlak, ýapy ýaly pyýada bolup ýetişdi </a:t>
            </a:r>
            <a:r>
              <a:rPr lang="hu-H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A. Durdyýew).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1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87624" y="1412776"/>
            <a:ext cx="6400800" cy="762000"/>
          </a:xfrm>
        </p:spPr>
        <p:txBody>
          <a:bodyPr/>
          <a:lstStyle/>
          <a:p>
            <a:r>
              <a:rPr lang="tr-TR" dirty="0" smtClean="0"/>
              <a:t>TEMEL KAYNAKLAR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727" y="1988840"/>
            <a:ext cx="5328593" cy="374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85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671973"/>
            <a:ext cx="227043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GURLUŞY</a:t>
            </a:r>
          </a:p>
        </p:txBody>
      </p:sp>
      <p:sp>
        <p:nvSpPr>
          <p:cNvPr id="8" name="Dikdörtgen 7"/>
          <p:cNvSpPr/>
          <p:nvPr/>
        </p:nvSpPr>
        <p:spPr>
          <a:xfrm>
            <a:off x="899592" y="2708920"/>
            <a:ext cx="7343644" cy="267765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Sypatlary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gurluşy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taýdan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sada</a:t>
            </a:r>
            <a:r>
              <a:rPr lang="tr-T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sypatlara</a:t>
            </a:r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800" b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çylşyrymly</a:t>
            </a:r>
            <a:r>
              <a:rPr lang="tr-TR" sz="2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sypatlara</a:t>
            </a:r>
            <a:r>
              <a:rPr lang="tr-TR" sz="2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8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bölmek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bolýar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671973"/>
            <a:ext cx="227043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GURLUŞY</a:t>
            </a:r>
          </a:p>
        </p:txBody>
      </p:sp>
      <p:sp>
        <p:nvSpPr>
          <p:cNvPr id="3" name="Dikdörtgen 2"/>
          <p:cNvSpPr/>
          <p:nvPr/>
        </p:nvSpPr>
        <p:spPr>
          <a:xfrm>
            <a:off x="899592" y="2289249"/>
            <a:ext cx="7241954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Zatlaryň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düşünjeleriň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häsiýetlerini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reňk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tagam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ýagdaý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dürli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aýratynlyklaryny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ýeke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bir söz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diýilýär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Mysal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üçin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ýiti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zehin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döwük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äpişge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beýik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dag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akylly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talyp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depegen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sygyr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451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671973"/>
            <a:ext cx="227043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GURLUŞY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99592" y="2996952"/>
            <a:ext cx="7343644" cy="230832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ýeke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 bilen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aňladylýar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ownukçyl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adam,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gowy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gyz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öz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düzümine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görä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iki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topara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bölünýär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8603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671973"/>
            <a:ext cx="227043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GURLUŞY</a:t>
            </a:r>
          </a:p>
        </p:txBody>
      </p:sp>
      <p:sp>
        <p:nvSpPr>
          <p:cNvPr id="3" name="Dikdörtgen 2"/>
          <p:cNvSpPr/>
          <p:nvPr/>
        </p:nvSpPr>
        <p:spPr>
          <a:xfrm>
            <a:off x="899592" y="2564469"/>
            <a:ext cx="7416824" cy="304698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1.Asyl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özbaşdak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ýasalandygy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duýulmaýan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bölege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bölseň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manysyny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ýitirýän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sypatlardyr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göni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dogry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ak,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mawy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mele,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uzyn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kelte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gysga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gök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Asyl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ýasaýjy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bolmadyk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bir sözden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ybarat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sypatlardyr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124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671973"/>
            <a:ext cx="227043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GURLUŞY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99592" y="2420888"/>
            <a:ext cx="7343644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2.Ýasama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diýlip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asyl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ýasaýjy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kömegi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dürli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sözlerden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ýasalan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aýdylýar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ýakymsyz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habar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döwük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araba,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gezegen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aýak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duýgur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adam,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çägesöw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ýer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murtlak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adam.</a:t>
            </a:r>
          </a:p>
        </p:txBody>
      </p:sp>
    </p:spTree>
    <p:extLst>
      <p:ext uri="{BB962C8B-B14F-4D97-AF65-F5344CB8AC3E}">
        <p14:creationId xmlns:p14="http://schemas.microsoft.com/office/powerpoint/2010/main" val="38127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74462" y="345033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148" y="13001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852780" y="993105"/>
            <a:ext cx="5598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Türkmen Türkçesinde </a:t>
            </a:r>
            <a:r>
              <a:rPr lang="tr-TR" sz="2800" dirty="0" smtClean="0"/>
              <a:t>sıfat yapımı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3307599" y="1671973"/>
            <a:ext cx="227043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dirty="0"/>
              <a:t>SYPATLARYŇ GURLUŞY</a:t>
            </a:r>
          </a:p>
        </p:txBody>
      </p:sp>
      <p:sp>
        <p:nvSpPr>
          <p:cNvPr id="3" name="Dikdörtgen 2"/>
          <p:cNvSpPr/>
          <p:nvPr/>
        </p:nvSpPr>
        <p:spPr>
          <a:xfrm>
            <a:off x="882837" y="2420888"/>
            <a:ext cx="7119954" cy="304698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Ýasama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dürli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ýasaýjy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bilen bir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asyl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sözden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ybarat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degişlidir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akylly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gelin,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bezemen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gyz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biedep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okuwçy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çekinjeň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çaga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690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838</TotalTime>
  <Words>1744</Words>
  <Application>Microsoft Office PowerPoint</Application>
  <PresentationFormat>Ekran Gösterisi (4:3)</PresentationFormat>
  <Paragraphs>291</Paragraphs>
  <Slides>36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2" baseType="lpstr">
      <vt:lpstr>Algerian</vt:lpstr>
      <vt:lpstr>Arial</vt:lpstr>
      <vt:lpstr>Calibri</vt:lpstr>
      <vt:lpstr>Times New Roman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130</cp:revision>
  <dcterms:created xsi:type="dcterms:W3CDTF">2016-09-19T14:10:52Z</dcterms:created>
  <dcterms:modified xsi:type="dcterms:W3CDTF">2018-04-14T09:20:52Z</dcterms:modified>
</cp:coreProperties>
</file>