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84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FACAF-46AD-4500-8FF0-A87040F4E3A3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59916C-3F26-4A1D-8E83-C8FF21076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255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58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48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850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848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2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277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38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77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0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15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9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Karşılaştırmalı </a:t>
            </a:r>
            <a:r>
              <a:rPr lang="tr-TR" dirty="0" smtClean="0">
                <a:solidFill>
                  <a:srgbClr val="FF0000"/>
                </a:solidFill>
              </a:rPr>
              <a:t>Hukukun Metodu-İşlevsel Denklik İlkesi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Prof. Dr. Arzu OĞUZ</a:t>
            </a:r>
          </a:p>
          <a:p>
            <a:r>
              <a:rPr lang="tr-TR" dirty="0" smtClean="0">
                <a:solidFill>
                  <a:srgbClr val="002060"/>
                </a:solidFill>
              </a:rPr>
              <a:t>Yrd. Doç. Dr. Selin ÖZDEN MERHACI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73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İşlevsel Denklik İlkesi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çıkış noktası: ulusal hukuka ilişkin bir norm, normlar bütünü veya ulusal hukuka özgü bir kurum değildir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Çıkış noktası hayata ilişkin somut bir olay veya somut bir hukuki problemdir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Somut olayın veya problemin çeşitli hukuk düzenlerindeki görünümü araştırılır</a:t>
            </a: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568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İşlevsel Denklik İlkesi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b="1" dirty="0">
                <a:solidFill>
                  <a:srgbClr val="002060"/>
                </a:solidFill>
              </a:rPr>
              <a:t>İşlevsel denklik ilkesi: </a:t>
            </a:r>
            <a:r>
              <a:rPr lang="tr-TR" dirty="0">
                <a:solidFill>
                  <a:srgbClr val="002060"/>
                </a:solidFill>
              </a:rPr>
              <a:t>sadece aynı ödevi gören, aynı işlevi gören kurumların karşılaştırılabilir olmasıdır.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İlkenin olumlu ve olumsuz olmak üzere iki yönü bulunmaktadır. </a:t>
            </a:r>
            <a:endParaRPr lang="tr-TR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Hukuk düzenlerinin seçimi</a:t>
            </a:r>
            <a:r>
              <a:rPr lang="tr-TR" dirty="0" smtClean="0">
                <a:solidFill>
                  <a:srgbClr val="002060"/>
                </a:solidFill>
              </a:rPr>
              <a:t>: hukuk çevrelerinin ana hukuk düzenlerinin incelenmesi her zaman yeterli değildir. </a:t>
            </a:r>
          </a:p>
          <a:p>
            <a:pPr marL="0" indent="0">
              <a:buClr>
                <a:srgbClr val="FF0000"/>
              </a:buClr>
              <a:buNone/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201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İşlevsel Denklik İlkesi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Araştırmanın </a:t>
            </a:r>
            <a:r>
              <a:rPr lang="tr-TR" b="1" dirty="0">
                <a:solidFill>
                  <a:srgbClr val="002060"/>
                </a:solidFill>
              </a:rPr>
              <a:t>kapsamı</a:t>
            </a:r>
            <a:r>
              <a:rPr lang="tr-TR" dirty="0">
                <a:solidFill>
                  <a:srgbClr val="002060"/>
                </a:solidFill>
              </a:rPr>
              <a:t>: incelenen hukuk düzeninin her türlü kaynağı, o hukuk düzenini belirleyen </a:t>
            </a:r>
            <a:r>
              <a:rPr lang="tr-TR" dirty="0" err="1" smtClean="0">
                <a:solidFill>
                  <a:srgbClr val="002060"/>
                </a:solidFill>
              </a:rPr>
              <a:t>herşey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İşlevsel denklik ilkesi  sadece hukuk düzenlerinde benimsenen çözümler arasındaki  benzerlik ve farklılıkların katalog şeklinde alt alta sıralanmasını öngörmez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Bu farklılıkların ve benzerliklerin nedenleri ve çözümlerin eleştirel bir bakış açısıyla değerlendirilmesi gereklidir</a:t>
            </a: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90219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155</Words>
  <Application>Microsoft Office PowerPoint</Application>
  <PresentationFormat>Ekran Gösterisi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Karşılaştırmalı Hukukun Metodu-İşlevsel Denklik İlkesi </vt:lpstr>
      <vt:lpstr>İşlevsel Denklik İlkesi</vt:lpstr>
      <vt:lpstr>İşlevsel Denklik İlkesi</vt:lpstr>
      <vt:lpstr>İşlevsel Denklik İlkesi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Karşılaştırmalı Hukuka Giriş</dc:title>
  <dc:creator>zehra</dc:creator>
  <cp:lastModifiedBy>zehra</cp:lastModifiedBy>
  <cp:revision>12</cp:revision>
  <dcterms:created xsi:type="dcterms:W3CDTF">2017-11-08T12:42:18Z</dcterms:created>
  <dcterms:modified xsi:type="dcterms:W3CDTF">2017-11-09T07:48:29Z</dcterms:modified>
</cp:coreProperties>
</file>