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0" r:id="rId5"/>
    <p:sldId id="266" r:id="rId6"/>
    <p:sldId id="259" r:id="rId7"/>
    <p:sldId id="260" r:id="rId8"/>
    <p:sldId id="261" r:id="rId9"/>
    <p:sldId id="262" r:id="rId10"/>
    <p:sldId id="267" r:id="rId11"/>
    <p:sldId id="263" r:id="rId12"/>
    <p:sldId id="268" r:id="rId13"/>
    <p:sldId id="264" r:id="rId14"/>
    <p:sldId id="265"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22.05.2020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22.05.2020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eblebitozu.com/bilmeniz-gereken-14-ekspresyonist-ressam-ve-tablolar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err="1" smtClean="0"/>
              <a:t>Ekpresyonist</a:t>
            </a:r>
            <a:r>
              <a:rPr lang="tr-TR" dirty="0" smtClean="0"/>
              <a:t> tablolar</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612177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Karl Schmidt-Rottluff - Haus an der Strassenkurv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387" y="1720056"/>
            <a:ext cx="5991225" cy="4286250"/>
          </a:xfrm>
          <a:prstGeom prst="rect">
            <a:avLst/>
          </a:prstGeom>
          <a:noFill/>
          <a:ln>
            <a:noFill/>
          </a:ln>
        </p:spPr>
      </p:pic>
    </p:spTree>
    <p:extLst>
      <p:ext uri="{BB962C8B-B14F-4D97-AF65-F5344CB8AC3E}">
        <p14:creationId xmlns:p14="http://schemas.microsoft.com/office/powerpoint/2010/main" val="161883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pl-PL" b="1" dirty="0"/>
              <a:t>8. Emil Nolde (1867 – 1956)</a:t>
            </a:r>
            <a:r>
              <a:rPr lang="tr-TR" b="1" dirty="0"/>
              <a:t/>
            </a:r>
            <a:br>
              <a:rPr lang="tr-TR" b="1" dirty="0"/>
            </a:br>
            <a:endParaRPr lang="tr-TR" dirty="0"/>
          </a:p>
        </p:txBody>
      </p:sp>
      <p:sp>
        <p:nvSpPr>
          <p:cNvPr id="5" name="İçerik Yer Tutucusu 4"/>
          <p:cNvSpPr>
            <a:spLocks noGrp="1"/>
          </p:cNvSpPr>
          <p:nvPr>
            <p:ph idx="1"/>
          </p:nvPr>
        </p:nvSpPr>
        <p:spPr/>
        <p:txBody>
          <a:bodyPr>
            <a:normAutofit fontScale="77500" lnSpcReduction="20000"/>
          </a:bodyPr>
          <a:lstStyle/>
          <a:p>
            <a:pPr fontAlgn="base"/>
            <a:r>
              <a:rPr lang="en-GB" i="1" dirty="0"/>
              <a:t>Two Women In A Garden, 1915</a:t>
            </a:r>
            <a:endParaRPr lang="tr-TR" dirty="0"/>
          </a:p>
          <a:p>
            <a:pPr fontAlgn="base"/>
            <a:r>
              <a:rPr lang="en-GB" dirty="0" err="1"/>
              <a:t>Ekspresyonizmin</a:t>
            </a:r>
            <a:r>
              <a:rPr lang="en-GB" dirty="0"/>
              <a:t> </a:t>
            </a:r>
            <a:r>
              <a:rPr lang="en-GB" dirty="0" err="1"/>
              <a:t>öncü</a:t>
            </a:r>
            <a:r>
              <a:rPr lang="en-GB" dirty="0"/>
              <a:t> </a:t>
            </a:r>
            <a:r>
              <a:rPr lang="en-GB" dirty="0" err="1"/>
              <a:t>isimlerinden</a:t>
            </a:r>
            <a:r>
              <a:rPr lang="en-GB" dirty="0"/>
              <a:t> </a:t>
            </a:r>
            <a:r>
              <a:rPr lang="en-GB" dirty="0" err="1"/>
              <a:t>biri</a:t>
            </a:r>
            <a:r>
              <a:rPr lang="en-GB" dirty="0"/>
              <a:t> </a:t>
            </a:r>
            <a:r>
              <a:rPr lang="en-GB" dirty="0" err="1"/>
              <a:t>olan</a:t>
            </a:r>
            <a:r>
              <a:rPr lang="en-GB" dirty="0"/>
              <a:t> Emil </a:t>
            </a:r>
            <a:r>
              <a:rPr lang="en-GB" dirty="0" err="1"/>
              <a:t>Nolde’nin</a:t>
            </a:r>
            <a:r>
              <a:rPr lang="en-GB" dirty="0"/>
              <a:t> </a:t>
            </a:r>
            <a:r>
              <a:rPr lang="en-GB" dirty="0" err="1"/>
              <a:t>eserleri</a:t>
            </a:r>
            <a:r>
              <a:rPr lang="en-GB" dirty="0"/>
              <a:t>, </a:t>
            </a:r>
            <a:r>
              <a:rPr lang="en-GB" dirty="0" err="1"/>
              <a:t>diğer</a:t>
            </a:r>
            <a:r>
              <a:rPr lang="en-GB" dirty="0"/>
              <a:t> </a:t>
            </a:r>
            <a:r>
              <a:rPr lang="en-GB" dirty="0" err="1"/>
              <a:t>ekspresyonistlerde</a:t>
            </a:r>
            <a:r>
              <a:rPr lang="en-GB" dirty="0"/>
              <a:t> </a:t>
            </a:r>
            <a:r>
              <a:rPr lang="en-GB" dirty="0" err="1"/>
              <a:t>olduğu</a:t>
            </a:r>
            <a:r>
              <a:rPr lang="en-GB" dirty="0"/>
              <a:t> </a:t>
            </a:r>
            <a:r>
              <a:rPr lang="en-GB" dirty="0" err="1"/>
              <a:t>gibi</a:t>
            </a:r>
            <a:r>
              <a:rPr lang="en-GB" dirty="0"/>
              <a:t> </a:t>
            </a:r>
            <a:r>
              <a:rPr lang="en-GB" dirty="0" err="1"/>
              <a:t>görünenin</a:t>
            </a:r>
            <a:r>
              <a:rPr lang="en-GB" dirty="0"/>
              <a:t> </a:t>
            </a:r>
            <a:r>
              <a:rPr lang="en-GB" dirty="0" err="1"/>
              <a:t>dışında</a:t>
            </a:r>
            <a:r>
              <a:rPr lang="en-GB" dirty="0"/>
              <a:t> </a:t>
            </a:r>
            <a:r>
              <a:rPr lang="en-GB" dirty="0" err="1"/>
              <a:t>anlamlar</a:t>
            </a:r>
            <a:r>
              <a:rPr lang="en-GB" dirty="0"/>
              <a:t> </a:t>
            </a:r>
            <a:r>
              <a:rPr lang="en-GB" dirty="0" err="1"/>
              <a:t>taşıyan</a:t>
            </a:r>
            <a:r>
              <a:rPr lang="en-GB" dirty="0"/>
              <a:t> </a:t>
            </a:r>
            <a:r>
              <a:rPr lang="en-GB" dirty="0" err="1"/>
              <a:t>zengin</a:t>
            </a:r>
            <a:r>
              <a:rPr lang="en-GB" dirty="0"/>
              <a:t> </a:t>
            </a:r>
            <a:r>
              <a:rPr lang="en-GB" dirty="0" err="1"/>
              <a:t>içerikli</a:t>
            </a:r>
            <a:r>
              <a:rPr lang="en-GB" dirty="0"/>
              <a:t> </a:t>
            </a:r>
            <a:r>
              <a:rPr lang="en-GB" dirty="0" err="1"/>
              <a:t>çalışmalardır</a:t>
            </a:r>
            <a:r>
              <a:rPr lang="en-GB" dirty="0"/>
              <a:t>. Emil </a:t>
            </a:r>
            <a:r>
              <a:rPr lang="en-GB" dirty="0" err="1"/>
              <a:t>Nolde</a:t>
            </a:r>
            <a:r>
              <a:rPr lang="en-GB" dirty="0"/>
              <a:t> her </a:t>
            </a:r>
            <a:r>
              <a:rPr lang="en-GB" dirty="0" err="1"/>
              <a:t>türlü</a:t>
            </a:r>
            <a:r>
              <a:rPr lang="en-GB" dirty="0"/>
              <a:t> </a:t>
            </a:r>
            <a:r>
              <a:rPr lang="en-GB" dirty="0" err="1"/>
              <a:t>geleneksel</a:t>
            </a:r>
            <a:r>
              <a:rPr lang="en-GB" dirty="0"/>
              <a:t> </a:t>
            </a:r>
            <a:r>
              <a:rPr lang="en-GB" dirty="0" err="1"/>
              <a:t>ustalığı</a:t>
            </a:r>
            <a:r>
              <a:rPr lang="en-GB" dirty="0"/>
              <a:t> </a:t>
            </a:r>
            <a:r>
              <a:rPr lang="en-GB" dirty="0" err="1"/>
              <a:t>bir</a:t>
            </a:r>
            <a:r>
              <a:rPr lang="en-GB" dirty="0"/>
              <a:t> </a:t>
            </a:r>
            <a:r>
              <a:rPr lang="en-GB" dirty="0" err="1"/>
              <a:t>yana</a:t>
            </a:r>
            <a:r>
              <a:rPr lang="en-GB" dirty="0"/>
              <a:t> </a:t>
            </a:r>
            <a:r>
              <a:rPr lang="en-GB" dirty="0" err="1"/>
              <a:t>bırakarak</a:t>
            </a:r>
            <a:r>
              <a:rPr lang="en-GB" dirty="0"/>
              <a:t>, </a:t>
            </a:r>
            <a:r>
              <a:rPr lang="en-GB" dirty="0" err="1"/>
              <a:t>ilkel</a:t>
            </a:r>
            <a:r>
              <a:rPr lang="en-GB" dirty="0"/>
              <a:t> </a:t>
            </a:r>
            <a:r>
              <a:rPr lang="en-GB" dirty="0" err="1"/>
              <a:t>diyebileceğimiz</a:t>
            </a:r>
            <a:r>
              <a:rPr lang="en-GB" dirty="0"/>
              <a:t> </a:t>
            </a:r>
            <a:r>
              <a:rPr lang="en-GB" dirty="0" err="1"/>
              <a:t>yalın</a:t>
            </a:r>
            <a:r>
              <a:rPr lang="en-GB" dirty="0"/>
              <a:t> </a:t>
            </a:r>
            <a:r>
              <a:rPr lang="en-GB" dirty="0" err="1"/>
              <a:t>bir</a:t>
            </a:r>
            <a:r>
              <a:rPr lang="en-GB" dirty="0"/>
              <a:t> </a:t>
            </a:r>
            <a:r>
              <a:rPr lang="en-GB" dirty="0" err="1"/>
              <a:t>resim</a:t>
            </a:r>
            <a:r>
              <a:rPr lang="en-GB" dirty="0"/>
              <a:t> </a:t>
            </a:r>
            <a:r>
              <a:rPr lang="en-GB" dirty="0" err="1"/>
              <a:t>tekniği</a:t>
            </a:r>
            <a:r>
              <a:rPr lang="en-GB" dirty="0"/>
              <a:t> </a:t>
            </a:r>
            <a:r>
              <a:rPr lang="en-GB" dirty="0" err="1"/>
              <a:t>oluşturmuştur</a:t>
            </a:r>
            <a:r>
              <a:rPr lang="en-GB" dirty="0"/>
              <a:t>. </a:t>
            </a:r>
            <a:r>
              <a:rPr lang="en-GB" dirty="0" err="1"/>
              <a:t>Eserlerinde</a:t>
            </a:r>
            <a:r>
              <a:rPr lang="en-GB" dirty="0"/>
              <a:t> </a:t>
            </a:r>
            <a:r>
              <a:rPr lang="en-GB" dirty="0" err="1"/>
              <a:t>nesneden</a:t>
            </a:r>
            <a:r>
              <a:rPr lang="en-GB" dirty="0"/>
              <a:t> </a:t>
            </a:r>
            <a:r>
              <a:rPr lang="en-GB" dirty="0" err="1"/>
              <a:t>bağımsız</a:t>
            </a:r>
            <a:r>
              <a:rPr lang="en-GB" dirty="0"/>
              <a:t> </a:t>
            </a:r>
            <a:r>
              <a:rPr lang="en-GB" dirty="0" err="1"/>
              <a:t>seçilmiş</a:t>
            </a:r>
            <a:r>
              <a:rPr lang="en-GB" dirty="0"/>
              <a:t> </a:t>
            </a:r>
            <a:r>
              <a:rPr lang="en-GB" dirty="0" err="1"/>
              <a:t>coşkulu</a:t>
            </a:r>
            <a:r>
              <a:rPr lang="en-GB" dirty="0"/>
              <a:t> </a:t>
            </a:r>
            <a:r>
              <a:rPr lang="en-GB" dirty="0" err="1"/>
              <a:t>renkleri</a:t>
            </a:r>
            <a:r>
              <a:rPr lang="en-GB" dirty="0"/>
              <a:t>, </a:t>
            </a:r>
            <a:r>
              <a:rPr lang="en-GB" dirty="0" err="1"/>
              <a:t>masklara</a:t>
            </a:r>
            <a:r>
              <a:rPr lang="en-GB" dirty="0"/>
              <a:t> </a:t>
            </a:r>
            <a:r>
              <a:rPr lang="en-GB" dirty="0" err="1"/>
              <a:t>benzeyen</a:t>
            </a:r>
            <a:r>
              <a:rPr lang="en-GB" dirty="0"/>
              <a:t> </a:t>
            </a:r>
            <a:r>
              <a:rPr lang="en-GB" dirty="0" err="1"/>
              <a:t>figürleri</a:t>
            </a:r>
            <a:r>
              <a:rPr lang="en-GB" dirty="0"/>
              <a:t> </a:t>
            </a:r>
            <a:r>
              <a:rPr lang="en-GB" dirty="0" err="1"/>
              <a:t>ve</a:t>
            </a:r>
            <a:r>
              <a:rPr lang="en-GB" dirty="0"/>
              <a:t> </a:t>
            </a:r>
            <a:r>
              <a:rPr lang="en-GB" dirty="0" err="1"/>
              <a:t>bir</a:t>
            </a:r>
            <a:r>
              <a:rPr lang="en-GB" dirty="0"/>
              <a:t> </a:t>
            </a:r>
            <a:r>
              <a:rPr lang="en-GB" dirty="0" err="1"/>
              <a:t>takım</a:t>
            </a:r>
            <a:r>
              <a:rPr lang="en-GB" dirty="0"/>
              <a:t> </a:t>
            </a:r>
            <a:r>
              <a:rPr lang="en-GB" dirty="0" err="1"/>
              <a:t>simgeleri</a:t>
            </a:r>
            <a:r>
              <a:rPr lang="en-GB" dirty="0"/>
              <a:t> </a:t>
            </a:r>
            <a:r>
              <a:rPr lang="en-GB" dirty="0" err="1"/>
              <a:t>kullanmıştır</a:t>
            </a:r>
            <a:r>
              <a:rPr lang="en-GB" dirty="0"/>
              <a:t>. </a:t>
            </a:r>
            <a:r>
              <a:rPr lang="en-GB" dirty="0" err="1"/>
              <a:t>Naif</a:t>
            </a:r>
            <a:r>
              <a:rPr lang="en-GB" dirty="0"/>
              <a:t> </a:t>
            </a:r>
            <a:r>
              <a:rPr lang="en-GB" dirty="0" err="1"/>
              <a:t>ve</a:t>
            </a:r>
            <a:r>
              <a:rPr lang="en-GB" dirty="0"/>
              <a:t> </a:t>
            </a:r>
            <a:r>
              <a:rPr lang="en-GB" dirty="0" err="1"/>
              <a:t>saflığı</a:t>
            </a:r>
            <a:r>
              <a:rPr lang="en-GB" dirty="0"/>
              <a:t> </a:t>
            </a:r>
            <a:r>
              <a:rPr lang="en-GB" dirty="0" err="1"/>
              <a:t>bozulmamış</a:t>
            </a:r>
            <a:r>
              <a:rPr lang="en-GB" dirty="0"/>
              <a:t> </a:t>
            </a:r>
            <a:r>
              <a:rPr lang="en-GB" dirty="0" err="1"/>
              <a:t>bir</a:t>
            </a:r>
            <a:r>
              <a:rPr lang="en-GB" dirty="0"/>
              <a:t> </a:t>
            </a:r>
            <a:r>
              <a:rPr lang="en-GB" dirty="0" err="1"/>
              <a:t>anlayışla</a:t>
            </a:r>
            <a:r>
              <a:rPr lang="en-GB" dirty="0"/>
              <a:t>, </a:t>
            </a:r>
            <a:r>
              <a:rPr lang="en-GB" dirty="0" err="1"/>
              <a:t>yaşam</a:t>
            </a:r>
            <a:r>
              <a:rPr lang="en-GB" dirty="0"/>
              <a:t> </a:t>
            </a:r>
            <a:r>
              <a:rPr lang="en-GB" dirty="0" err="1"/>
              <a:t>ve</a:t>
            </a:r>
            <a:r>
              <a:rPr lang="en-GB" dirty="0"/>
              <a:t> </a:t>
            </a:r>
            <a:r>
              <a:rPr lang="en-GB" dirty="0" err="1"/>
              <a:t>sanatı</a:t>
            </a:r>
            <a:r>
              <a:rPr lang="en-GB" dirty="0"/>
              <a:t> </a:t>
            </a:r>
            <a:r>
              <a:rPr lang="en-GB" dirty="0" err="1"/>
              <a:t>bütünleştirmiştir</a:t>
            </a:r>
            <a:r>
              <a:rPr lang="en-GB" dirty="0"/>
              <a:t>. </a:t>
            </a:r>
            <a:r>
              <a:rPr lang="en-GB" dirty="0" err="1"/>
              <a:t>Yalın</a:t>
            </a:r>
            <a:r>
              <a:rPr lang="en-GB" dirty="0"/>
              <a:t> </a:t>
            </a:r>
            <a:r>
              <a:rPr lang="en-GB" dirty="0" err="1"/>
              <a:t>ve</a:t>
            </a:r>
            <a:r>
              <a:rPr lang="en-GB" dirty="0"/>
              <a:t> </a:t>
            </a:r>
            <a:r>
              <a:rPr lang="en-GB" dirty="0" err="1"/>
              <a:t>abartılı</a:t>
            </a:r>
            <a:r>
              <a:rPr lang="en-GB" dirty="0"/>
              <a:t> </a:t>
            </a:r>
            <a:r>
              <a:rPr lang="en-GB" dirty="0" err="1"/>
              <a:t>doğa</a:t>
            </a:r>
            <a:r>
              <a:rPr lang="en-GB" dirty="0"/>
              <a:t> </a:t>
            </a:r>
            <a:r>
              <a:rPr lang="en-GB" dirty="0" err="1"/>
              <a:t>tasvirleriyle</a:t>
            </a:r>
            <a:r>
              <a:rPr lang="en-GB" dirty="0"/>
              <a:t> </a:t>
            </a:r>
            <a:r>
              <a:rPr lang="en-GB" dirty="0" err="1"/>
              <a:t>kent</a:t>
            </a:r>
            <a:r>
              <a:rPr lang="en-GB" dirty="0"/>
              <a:t> </a:t>
            </a:r>
            <a:r>
              <a:rPr lang="en-GB" dirty="0" err="1"/>
              <a:t>yaşantısına</a:t>
            </a:r>
            <a:r>
              <a:rPr lang="en-GB" dirty="0"/>
              <a:t> </a:t>
            </a:r>
            <a:r>
              <a:rPr lang="en-GB" dirty="0" err="1"/>
              <a:t>karşı</a:t>
            </a:r>
            <a:r>
              <a:rPr lang="en-GB" dirty="0"/>
              <a:t> </a:t>
            </a:r>
            <a:r>
              <a:rPr lang="en-GB" dirty="0" err="1"/>
              <a:t>çıkmış</a:t>
            </a:r>
            <a:r>
              <a:rPr lang="en-GB" dirty="0"/>
              <a:t>, </a:t>
            </a:r>
            <a:r>
              <a:rPr lang="en-GB" dirty="0" err="1"/>
              <a:t>evrenselliği</a:t>
            </a:r>
            <a:r>
              <a:rPr lang="en-GB" dirty="0"/>
              <a:t> </a:t>
            </a:r>
            <a:r>
              <a:rPr lang="en-GB" dirty="0" err="1"/>
              <a:t>ve</a:t>
            </a:r>
            <a:r>
              <a:rPr lang="en-GB" dirty="0"/>
              <a:t> </a:t>
            </a:r>
            <a:r>
              <a:rPr lang="en-GB" dirty="0" err="1"/>
              <a:t>nesnelliği</a:t>
            </a:r>
            <a:r>
              <a:rPr lang="en-GB" dirty="0"/>
              <a:t> </a:t>
            </a:r>
            <a:r>
              <a:rPr lang="en-GB" dirty="0" err="1"/>
              <a:t>betimlemek</a:t>
            </a:r>
            <a:r>
              <a:rPr lang="en-GB" dirty="0"/>
              <a:t> </a:t>
            </a:r>
            <a:r>
              <a:rPr lang="en-GB" dirty="0" err="1"/>
              <a:t>için</a:t>
            </a:r>
            <a:r>
              <a:rPr lang="en-GB" dirty="0"/>
              <a:t> </a:t>
            </a:r>
            <a:r>
              <a:rPr lang="en-GB" dirty="0" err="1"/>
              <a:t>rengi</a:t>
            </a:r>
            <a:r>
              <a:rPr lang="en-GB" dirty="0"/>
              <a:t>, </a:t>
            </a:r>
            <a:r>
              <a:rPr lang="en-GB" dirty="0" err="1"/>
              <a:t>nesneyi</a:t>
            </a:r>
            <a:r>
              <a:rPr lang="en-GB" dirty="0"/>
              <a:t> </a:t>
            </a:r>
            <a:r>
              <a:rPr lang="en-GB" dirty="0" err="1"/>
              <a:t>tanımlama</a:t>
            </a:r>
            <a:r>
              <a:rPr lang="en-GB" dirty="0"/>
              <a:t> </a:t>
            </a:r>
            <a:r>
              <a:rPr lang="en-GB" dirty="0" err="1"/>
              <a:t>işlevinden</a:t>
            </a:r>
            <a:r>
              <a:rPr lang="en-GB" dirty="0"/>
              <a:t> </a:t>
            </a:r>
            <a:r>
              <a:rPr lang="en-GB" dirty="0" err="1"/>
              <a:t>uzaklaştırmıştır</a:t>
            </a:r>
            <a:r>
              <a:rPr lang="en-GB" dirty="0"/>
              <a:t>.</a:t>
            </a:r>
            <a:endParaRPr lang="tr-TR" dirty="0"/>
          </a:p>
          <a:p>
            <a:endParaRPr lang="tr-TR" dirty="0"/>
          </a:p>
        </p:txBody>
      </p:sp>
    </p:spTree>
    <p:extLst>
      <p:ext uri="{BB962C8B-B14F-4D97-AF65-F5344CB8AC3E}">
        <p14:creationId xmlns:p14="http://schemas.microsoft.com/office/powerpoint/2010/main" val="9020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descr="Emil Nolde - Two Women in a garde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628800"/>
            <a:ext cx="5172075" cy="4286250"/>
          </a:xfrm>
          <a:prstGeom prst="rect">
            <a:avLst/>
          </a:prstGeom>
          <a:noFill/>
          <a:ln>
            <a:noFill/>
          </a:ln>
        </p:spPr>
      </p:pic>
    </p:spTree>
    <p:extLst>
      <p:ext uri="{BB962C8B-B14F-4D97-AF65-F5344CB8AC3E}">
        <p14:creationId xmlns:p14="http://schemas.microsoft.com/office/powerpoint/2010/main" val="371880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pl-PL" b="1" dirty="0"/>
              <a:t>9. Max Pechstein (1881 – 1955)</a:t>
            </a:r>
            <a:r>
              <a:rPr lang="tr-TR" b="1" dirty="0"/>
              <a:t/>
            </a:r>
            <a:br>
              <a:rPr lang="tr-TR" b="1" dirty="0"/>
            </a:br>
            <a:endParaRPr lang="tr-TR" dirty="0"/>
          </a:p>
        </p:txBody>
      </p:sp>
      <p:sp>
        <p:nvSpPr>
          <p:cNvPr id="3" name="İçerik Yer Tutucusu 2"/>
          <p:cNvSpPr>
            <a:spLocks noGrp="1"/>
          </p:cNvSpPr>
          <p:nvPr>
            <p:ph idx="1"/>
          </p:nvPr>
        </p:nvSpPr>
        <p:spPr/>
        <p:txBody>
          <a:bodyPr>
            <a:normAutofit fontScale="77500" lnSpcReduction="20000"/>
          </a:bodyPr>
          <a:lstStyle/>
          <a:p>
            <a:pPr fontAlgn="base"/>
            <a:r>
              <a:rPr lang="en-GB" i="1" dirty="0"/>
              <a:t>Fishing Boats In Afternoon Su, 1921</a:t>
            </a:r>
            <a:endParaRPr lang="tr-TR" dirty="0"/>
          </a:p>
          <a:p>
            <a:pPr fontAlgn="base"/>
            <a:r>
              <a:rPr lang="en-GB" dirty="0" err="1"/>
              <a:t>Pechstein’ın</a:t>
            </a:r>
            <a:r>
              <a:rPr lang="en-GB" dirty="0"/>
              <a:t> </a:t>
            </a:r>
            <a:r>
              <a:rPr lang="en-GB" dirty="0" err="1"/>
              <a:t>resimlerinde</a:t>
            </a:r>
            <a:r>
              <a:rPr lang="en-GB" dirty="0"/>
              <a:t> </a:t>
            </a:r>
            <a:r>
              <a:rPr lang="en-GB" dirty="0" err="1"/>
              <a:t>doğrudan</a:t>
            </a:r>
            <a:r>
              <a:rPr lang="en-GB" dirty="0"/>
              <a:t> </a:t>
            </a:r>
            <a:r>
              <a:rPr lang="en-GB" dirty="0" err="1"/>
              <a:t>doğruya</a:t>
            </a:r>
            <a:r>
              <a:rPr lang="en-GB" dirty="0"/>
              <a:t> </a:t>
            </a:r>
            <a:r>
              <a:rPr lang="en-GB" dirty="0" err="1"/>
              <a:t>Matisse’in</a:t>
            </a:r>
            <a:r>
              <a:rPr lang="en-GB" dirty="0"/>
              <a:t> </a:t>
            </a:r>
            <a:r>
              <a:rPr lang="en-GB" dirty="0" err="1"/>
              <a:t>etkisi</a:t>
            </a:r>
            <a:r>
              <a:rPr lang="en-GB" dirty="0"/>
              <a:t> </a:t>
            </a:r>
            <a:r>
              <a:rPr lang="en-GB" dirty="0" err="1"/>
              <a:t>görülür</a:t>
            </a:r>
            <a:r>
              <a:rPr lang="en-GB" dirty="0"/>
              <a:t>. </a:t>
            </a:r>
            <a:r>
              <a:rPr lang="en-GB" dirty="0" err="1"/>
              <a:t>Yapıyı</a:t>
            </a:r>
            <a:r>
              <a:rPr lang="en-GB" dirty="0"/>
              <a:t> </a:t>
            </a:r>
            <a:r>
              <a:rPr lang="en-GB" dirty="0" err="1"/>
              <a:t>vurgulamak</a:t>
            </a:r>
            <a:r>
              <a:rPr lang="en-GB" dirty="0"/>
              <a:t> </a:t>
            </a:r>
            <a:r>
              <a:rPr lang="en-GB" dirty="0" err="1"/>
              <a:t>için</a:t>
            </a:r>
            <a:r>
              <a:rPr lang="en-GB" dirty="0"/>
              <a:t> </a:t>
            </a:r>
            <a:r>
              <a:rPr lang="en-GB" dirty="0" err="1"/>
              <a:t>geniş</a:t>
            </a:r>
            <a:r>
              <a:rPr lang="en-GB" dirty="0"/>
              <a:t> </a:t>
            </a:r>
            <a:r>
              <a:rPr lang="en-GB" dirty="0" err="1"/>
              <a:t>alanlarda</a:t>
            </a:r>
            <a:r>
              <a:rPr lang="en-GB" dirty="0"/>
              <a:t> </a:t>
            </a:r>
            <a:r>
              <a:rPr lang="en-GB" dirty="0" err="1"/>
              <a:t>yan</a:t>
            </a:r>
            <a:r>
              <a:rPr lang="en-GB" dirty="0"/>
              <a:t> </a:t>
            </a:r>
            <a:r>
              <a:rPr lang="en-GB" dirty="0" err="1"/>
              <a:t>yana</a:t>
            </a:r>
            <a:r>
              <a:rPr lang="en-GB" dirty="0"/>
              <a:t> </a:t>
            </a:r>
            <a:r>
              <a:rPr lang="en-GB" dirty="0" err="1"/>
              <a:t>getirdiği</a:t>
            </a:r>
            <a:r>
              <a:rPr lang="en-GB" dirty="0"/>
              <a:t> </a:t>
            </a:r>
            <a:r>
              <a:rPr lang="en-GB" dirty="0" err="1"/>
              <a:t>baskın</a:t>
            </a:r>
            <a:r>
              <a:rPr lang="en-GB" dirty="0"/>
              <a:t> </a:t>
            </a:r>
            <a:r>
              <a:rPr lang="en-GB" dirty="0" err="1"/>
              <a:t>ve</a:t>
            </a:r>
            <a:r>
              <a:rPr lang="en-GB" dirty="0"/>
              <a:t> </a:t>
            </a:r>
            <a:r>
              <a:rPr lang="en-GB" dirty="0" err="1"/>
              <a:t>çarpıcı</a:t>
            </a:r>
            <a:r>
              <a:rPr lang="en-GB" dirty="0"/>
              <a:t> </a:t>
            </a:r>
            <a:r>
              <a:rPr lang="en-GB" dirty="0" err="1"/>
              <a:t>renkler</a:t>
            </a:r>
            <a:r>
              <a:rPr lang="en-GB" dirty="0"/>
              <a:t>, </a:t>
            </a:r>
            <a:r>
              <a:rPr lang="en-GB" dirty="0" err="1"/>
              <a:t>güçlü</a:t>
            </a:r>
            <a:r>
              <a:rPr lang="en-GB" dirty="0"/>
              <a:t> </a:t>
            </a:r>
            <a:r>
              <a:rPr lang="en-GB" dirty="0" err="1"/>
              <a:t>ve</a:t>
            </a:r>
            <a:r>
              <a:rPr lang="en-GB" dirty="0"/>
              <a:t> </a:t>
            </a:r>
            <a:r>
              <a:rPr lang="en-GB" dirty="0" err="1"/>
              <a:t>ilkel</a:t>
            </a:r>
            <a:r>
              <a:rPr lang="en-GB" dirty="0"/>
              <a:t> </a:t>
            </a:r>
            <a:r>
              <a:rPr lang="en-GB" dirty="0" err="1"/>
              <a:t>bir</a:t>
            </a:r>
            <a:r>
              <a:rPr lang="en-GB" dirty="0"/>
              <a:t> </a:t>
            </a:r>
            <a:r>
              <a:rPr lang="en-GB" dirty="0" err="1"/>
              <a:t>yaradılışın</a:t>
            </a:r>
            <a:r>
              <a:rPr lang="en-GB" dirty="0"/>
              <a:t> </a:t>
            </a:r>
            <a:r>
              <a:rPr lang="en-GB" dirty="0" err="1"/>
              <a:t>dışavurumuydular</a:t>
            </a:r>
            <a:r>
              <a:rPr lang="en-GB" dirty="0"/>
              <a:t>. </a:t>
            </a:r>
            <a:r>
              <a:rPr lang="en-GB" dirty="0" err="1"/>
              <a:t>Pechstein</a:t>
            </a:r>
            <a:r>
              <a:rPr lang="en-GB" dirty="0"/>
              <a:t>, </a:t>
            </a:r>
            <a:r>
              <a:rPr lang="en-GB" dirty="0" err="1"/>
              <a:t>dünyanın</a:t>
            </a:r>
            <a:r>
              <a:rPr lang="en-GB" dirty="0"/>
              <a:t> </a:t>
            </a:r>
            <a:r>
              <a:rPr lang="en-GB" dirty="0" err="1"/>
              <a:t>renkli</a:t>
            </a:r>
            <a:r>
              <a:rPr lang="en-GB" dirty="0"/>
              <a:t> </a:t>
            </a:r>
            <a:r>
              <a:rPr lang="en-GB" dirty="0" err="1"/>
              <a:t>görkemliliğini</a:t>
            </a:r>
            <a:r>
              <a:rPr lang="en-GB" dirty="0"/>
              <a:t> </a:t>
            </a:r>
            <a:r>
              <a:rPr lang="en-GB" dirty="0" err="1"/>
              <a:t>yoğunlaştırdı</a:t>
            </a:r>
            <a:r>
              <a:rPr lang="en-GB" dirty="0"/>
              <a:t>, </a:t>
            </a:r>
            <a:r>
              <a:rPr lang="en-GB" dirty="0" err="1"/>
              <a:t>ama</a:t>
            </a:r>
            <a:r>
              <a:rPr lang="en-GB" dirty="0"/>
              <a:t> </a:t>
            </a:r>
            <a:r>
              <a:rPr lang="en-GB" dirty="0" err="1"/>
              <a:t>simgeciliğe</a:t>
            </a:r>
            <a:r>
              <a:rPr lang="en-GB" dirty="0"/>
              <a:t> </a:t>
            </a:r>
            <a:r>
              <a:rPr lang="en-GB" dirty="0" err="1"/>
              <a:t>ya</a:t>
            </a:r>
            <a:r>
              <a:rPr lang="en-GB" dirty="0"/>
              <a:t> da </a:t>
            </a:r>
            <a:r>
              <a:rPr lang="en-GB" dirty="0" err="1"/>
              <a:t>mitolojiye</a:t>
            </a:r>
            <a:r>
              <a:rPr lang="en-GB" dirty="0"/>
              <a:t> </a:t>
            </a:r>
            <a:r>
              <a:rPr lang="en-GB" dirty="0" err="1"/>
              <a:t>kaymayı</a:t>
            </a:r>
            <a:r>
              <a:rPr lang="en-GB" dirty="0"/>
              <a:t> </a:t>
            </a:r>
            <a:r>
              <a:rPr lang="en-GB" dirty="0" err="1"/>
              <a:t>istemedi</a:t>
            </a:r>
            <a:r>
              <a:rPr lang="en-GB" dirty="0"/>
              <a:t>. En </a:t>
            </a:r>
            <a:r>
              <a:rPr lang="en-GB" dirty="0" err="1"/>
              <a:t>iyi</a:t>
            </a:r>
            <a:r>
              <a:rPr lang="en-GB" dirty="0"/>
              <a:t> </a:t>
            </a:r>
            <a:r>
              <a:rPr lang="en-GB" dirty="0" err="1"/>
              <a:t>resimlerini</a:t>
            </a:r>
            <a:r>
              <a:rPr lang="en-GB" dirty="0"/>
              <a:t> Kirchner </a:t>
            </a:r>
            <a:r>
              <a:rPr lang="en-GB" dirty="0" err="1"/>
              <a:t>ve</a:t>
            </a:r>
            <a:r>
              <a:rPr lang="en-GB" dirty="0"/>
              <a:t> </a:t>
            </a:r>
            <a:r>
              <a:rPr lang="en-GB" dirty="0" err="1"/>
              <a:t>Heckel</a:t>
            </a:r>
            <a:r>
              <a:rPr lang="en-GB" dirty="0"/>
              <a:t> </a:t>
            </a:r>
            <a:r>
              <a:rPr lang="en-GB" dirty="0" err="1"/>
              <a:t>ile</a:t>
            </a:r>
            <a:r>
              <a:rPr lang="en-GB" dirty="0"/>
              <a:t> </a:t>
            </a:r>
            <a:r>
              <a:rPr lang="en-GB" dirty="0" err="1"/>
              <a:t>Moritzburg</a:t>
            </a:r>
            <a:r>
              <a:rPr lang="en-GB" dirty="0"/>
              <a:t> </a:t>
            </a:r>
            <a:r>
              <a:rPr lang="en-GB" dirty="0" err="1"/>
              <a:t>Gölleri’nde</a:t>
            </a:r>
            <a:r>
              <a:rPr lang="en-GB" dirty="0"/>
              <a:t> </a:t>
            </a:r>
            <a:r>
              <a:rPr lang="en-GB" dirty="0" err="1"/>
              <a:t>üretti</a:t>
            </a:r>
            <a:r>
              <a:rPr lang="en-GB" dirty="0"/>
              <a:t>. </a:t>
            </a:r>
            <a:r>
              <a:rPr lang="en-GB" dirty="0" err="1"/>
              <a:t>Bunu</a:t>
            </a:r>
            <a:r>
              <a:rPr lang="en-GB" dirty="0"/>
              <a:t> </a:t>
            </a:r>
            <a:r>
              <a:rPr lang="en-GB" dirty="0" err="1"/>
              <a:t>izleyen</a:t>
            </a:r>
            <a:r>
              <a:rPr lang="en-GB" dirty="0"/>
              <a:t> </a:t>
            </a:r>
            <a:r>
              <a:rPr lang="en-GB" dirty="0" err="1"/>
              <a:t>yıllarda</a:t>
            </a:r>
            <a:r>
              <a:rPr lang="en-GB" dirty="0"/>
              <a:t> </a:t>
            </a:r>
            <a:r>
              <a:rPr lang="en-GB" dirty="0" err="1"/>
              <a:t>yaptığı</a:t>
            </a:r>
            <a:r>
              <a:rPr lang="en-GB" dirty="0"/>
              <a:t> </a:t>
            </a:r>
            <a:r>
              <a:rPr lang="en-GB" dirty="0" err="1"/>
              <a:t>çalışmalar</a:t>
            </a:r>
            <a:r>
              <a:rPr lang="en-GB" dirty="0"/>
              <a:t>, </a:t>
            </a:r>
            <a:r>
              <a:rPr lang="en-GB" dirty="0" err="1"/>
              <a:t>kum</a:t>
            </a:r>
            <a:r>
              <a:rPr lang="en-GB" dirty="0"/>
              <a:t> </a:t>
            </a:r>
            <a:r>
              <a:rPr lang="en-GB" dirty="0" err="1"/>
              <a:t>tepecikleri</a:t>
            </a:r>
            <a:r>
              <a:rPr lang="en-GB" dirty="0"/>
              <a:t> </a:t>
            </a:r>
            <a:r>
              <a:rPr lang="en-GB" dirty="0" err="1"/>
              <a:t>arasında</a:t>
            </a:r>
            <a:r>
              <a:rPr lang="en-GB" dirty="0"/>
              <a:t> </a:t>
            </a:r>
            <a:r>
              <a:rPr lang="en-GB" dirty="0" err="1"/>
              <a:t>denize</a:t>
            </a:r>
            <a:r>
              <a:rPr lang="en-GB" dirty="0"/>
              <a:t> </a:t>
            </a:r>
            <a:r>
              <a:rPr lang="en-GB" dirty="0" err="1"/>
              <a:t>girenleri</a:t>
            </a:r>
            <a:r>
              <a:rPr lang="en-GB" dirty="0"/>
              <a:t> </a:t>
            </a:r>
            <a:r>
              <a:rPr lang="en-GB" dirty="0" err="1"/>
              <a:t>gösteren</a:t>
            </a:r>
            <a:r>
              <a:rPr lang="en-GB" dirty="0"/>
              <a:t> </a:t>
            </a:r>
            <a:r>
              <a:rPr lang="en-GB" dirty="0" err="1"/>
              <a:t>sayısız</a:t>
            </a:r>
            <a:r>
              <a:rPr lang="en-GB" dirty="0"/>
              <a:t> </a:t>
            </a:r>
            <a:r>
              <a:rPr lang="en-GB" dirty="0" err="1"/>
              <a:t>resmi</a:t>
            </a:r>
            <a:r>
              <a:rPr lang="en-GB" dirty="0"/>
              <a:t> </a:t>
            </a:r>
            <a:r>
              <a:rPr lang="en-GB" dirty="0" err="1"/>
              <a:t>içerir</a:t>
            </a:r>
            <a:r>
              <a:rPr lang="en-GB" dirty="0"/>
              <a:t>. </a:t>
            </a:r>
            <a:r>
              <a:rPr lang="en-GB" dirty="0" err="1"/>
              <a:t>Pechstein</a:t>
            </a:r>
            <a:r>
              <a:rPr lang="en-GB" dirty="0"/>
              <a:t> </a:t>
            </a:r>
            <a:r>
              <a:rPr lang="en-GB" dirty="0" err="1"/>
              <a:t>bunları</a:t>
            </a:r>
            <a:r>
              <a:rPr lang="en-GB" dirty="0"/>
              <a:t> 1909’dan </a:t>
            </a:r>
            <a:r>
              <a:rPr lang="en-GB" dirty="0" err="1"/>
              <a:t>itibaren</a:t>
            </a:r>
            <a:r>
              <a:rPr lang="en-GB" dirty="0"/>
              <a:t> her </a:t>
            </a:r>
            <a:r>
              <a:rPr lang="en-GB" dirty="0" err="1"/>
              <a:t>yaz</a:t>
            </a:r>
            <a:r>
              <a:rPr lang="en-GB" dirty="0"/>
              <a:t> </a:t>
            </a:r>
            <a:r>
              <a:rPr lang="en-GB" dirty="0" err="1"/>
              <a:t>kaldığı</a:t>
            </a:r>
            <a:r>
              <a:rPr lang="en-GB" dirty="0"/>
              <a:t> </a:t>
            </a:r>
            <a:r>
              <a:rPr lang="en-GB" dirty="0" err="1"/>
              <a:t>Baltık</a:t>
            </a:r>
            <a:r>
              <a:rPr lang="en-GB" dirty="0"/>
              <a:t> </a:t>
            </a:r>
            <a:r>
              <a:rPr lang="en-GB" dirty="0" err="1"/>
              <a:t>kıyısındaki</a:t>
            </a:r>
            <a:r>
              <a:rPr lang="en-GB" dirty="0"/>
              <a:t> </a:t>
            </a:r>
            <a:r>
              <a:rPr lang="en-GB" dirty="0" err="1"/>
              <a:t>Nidden’de</a:t>
            </a:r>
            <a:r>
              <a:rPr lang="en-GB" dirty="0"/>
              <a:t> </a:t>
            </a:r>
            <a:r>
              <a:rPr lang="en-GB" dirty="0" err="1"/>
              <a:t>yaratmıştır</a:t>
            </a:r>
            <a:r>
              <a:rPr lang="en-GB" dirty="0"/>
              <a:t>. Bu </a:t>
            </a:r>
            <a:r>
              <a:rPr lang="en-GB" dirty="0" err="1"/>
              <a:t>resimleri</a:t>
            </a:r>
            <a:r>
              <a:rPr lang="en-GB" dirty="0"/>
              <a:t> </a:t>
            </a:r>
            <a:r>
              <a:rPr lang="en-GB" dirty="0" err="1"/>
              <a:t>özellikle</a:t>
            </a:r>
            <a:r>
              <a:rPr lang="en-GB" dirty="0"/>
              <a:t> </a:t>
            </a:r>
            <a:r>
              <a:rPr lang="en-GB" dirty="0" err="1"/>
              <a:t>çok</a:t>
            </a:r>
            <a:r>
              <a:rPr lang="en-GB" dirty="0"/>
              <a:t> </a:t>
            </a:r>
            <a:r>
              <a:rPr lang="en-GB" dirty="0" err="1"/>
              <a:t>güzel</a:t>
            </a:r>
            <a:r>
              <a:rPr lang="en-GB" dirty="0"/>
              <a:t> </a:t>
            </a:r>
            <a:r>
              <a:rPr lang="en-GB" dirty="0" err="1"/>
              <a:t>süsleyici</a:t>
            </a:r>
            <a:r>
              <a:rPr lang="en-GB" dirty="0"/>
              <a:t> </a:t>
            </a:r>
            <a:r>
              <a:rPr lang="en-GB" dirty="0" err="1"/>
              <a:t>ve</a:t>
            </a:r>
            <a:r>
              <a:rPr lang="en-GB" dirty="0"/>
              <a:t> </a:t>
            </a:r>
            <a:r>
              <a:rPr lang="en-GB" dirty="0" err="1"/>
              <a:t>gizemli</a:t>
            </a:r>
            <a:r>
              <a:rPr lang="en-GB" dirty="0"/>
              <a:t> </a:t>
            </a:r>
            <a:r>
              <a:rPr lang="en-GB" dirty="0" err="1"/>
              <a:t>çizgileriyle</a:t>
            </a:r>
            <a:r>
              <a:rPr lang="en-GB" dirty="0"/>
              <a:t> </a:t>
            </a:r>
            <a:r>
              <a:rPr lang="en-GB" dirty="0" err="1"/>
              <a:t>etkileyicidirler</a:t>
            </a:r>
            <a:r>
              <a:rPr lang="en-GB" dirty="0"/>
              <a:t>.</a:t>
            </a:r>
            <a:endParaRPr lang="tr-TR" dirty="0"/>
          </a:p>
          <a:p>
            <a:endParaRPr lang="tr-TR" dirty="0"/>
          </a:p>
        </p:txBody>
      </p:sp>
    </p:spTree>
    <p:extLst>
      <p:ext uri="{BB962C8B-B14F-4D97-AF65-F5344CB8AC3E}">
        <p14:creationId xmlns:p14="http://schemas.microsoft.com/office/powerpoint/2010/main" val="416430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6" name="İçerik Yer Tutucusu 5" descr="Max Pechstein - Fishing Boat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9287" y="1720056"/>
            <a:ext cx="5305425" cy="4286250"/>
          </a:xfrm>
          <a:prstGeom prst="rect">
            <a:avLst/>
          </a:prstGeom>
          <a:noFill/>
          <a:ln>
            <a:noFill/>
          </a:ln>
        </p:spPr>
      </p:pic>
    </p:spTree>
    <p:extLst>
      <p:ext uri="{BB962C8B-B14F-4D97-AF65-F5344CB8AC3E}">
        <p14:creationId xmlns:p14="http://schemas.microsoft.com/office/powerpoint/2010/main" val="251981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Aşağıda yer alacak tablo ve metinlerin hepsi </a:t>
            </a:r>
          </a:p>
          <a:p>
            <a:r>
              <a:rPr lang="tr-TR" dirty="0"/>
              <a:t> </a:t>
            </a:r>
          </a:p>
          <a:p>
            <a:r>
              <a:rPr lang="tr-TR" u="sng" dirty="0">
                <a:hlinkClick r:id="rId2"/>
              </a:rPr>
              <a:t>http://www.leblebitozu.com/bilmeniz-gereken-14-ekspresyonist-ressam-ve-tablolari/</a:t>
            </a:r>
            <a:endParaRPr lang="tr-TR" dirty="0"/>
          </a:p>
          <a:p>
            <a:endParaRPr lang="tr-TR" dirty="0" smtClean="0"/>
          </a:p>
          <a:p>
            <a:r>
              <a:rPr lang="tr-TR" dirty="0" err="1" smtClean="0"/>
              <a:t>Websitesinden</a:t>
            </a:r>
            <a:r>
              <a:rPr lang="tr-TR" dirty="0" smtClean="0"/>
              <a:t> alıntıdır. Dünyadaki empresyonizm örneklerini tanıtmak için kullanılmıştır.</a:t>
            </a:r>
            <a:endParaRPr lang="tr-TR" dirty="0"/>
          </a:p>
        </p:txBody>
      </p:sp>
    </p:spTree>
    <p:extLst>
      <p:ext uri="{BB962C8B-B14F-4D97-AF65-F5344CB8AC3E}">
        <p14:creationId xmlns:p14="http://schemas.microsoft.com/office/powerpoint/2010/main" val="137563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pl-PL" b="1" dirty="0"/>
              <a:t>4. Oskar Kokoschka (1886 – 1980)</a:t>
            </a:r>
            <a:r>
              <a:rPr lang="tr-TR" b="1" dirty="0"/>
              <a:t/>
            </a:r>
            <a:br>
              <a:rPr lang="tr-TR" b="1" dirty="0"/>
            </a:br>
            <a:endParaRPr lang="tr-TR" dirty="0"/>
          </a:p>
        </p:txBody>
      </p:sp>
      <p:sp>
        <p:nvSpPr>
          <p:cNvPr id="3" name="İçerik Yer Tutucusu 2"/>
          <p:cNvSpPr>
            <a:spLocks noGrp="1"/>
          </p:cNvSpPr>
          <p:nvPr>
            <p:ph idx="1"/>
          </p:nvPr>
        </p:nvSpPr>
        <p:spPr/>
        <p:txBody>
          <a:bodyPr>
            <a:normAutofit fontScale="55000" lnSpcReduction="20000"/>
          </a:bodyPr>
          <a:lstStyle/>
          <a:p>
            <a:r>
              <a:rPr lang="tr-TR" dirty="0" err="1"/>
              <a:t>Lovers</a:t>
            </a:r>
            <a:r>
              <a:rPr lang="tr-TR" dirty="0"/>
              <a:t> </a:t>
            </a:r>
            <a:r>
              <a:rPr lang="tr-TR" dirty="0" err="1"/>
              <a:t>With</a:t>
            </a:r>
            <a:r>
              <a:rPr lang="tr-TR" dirty="0"/>
              <a:t> </a:t>
            </a:r>
            <a:r>
              <a:rPr lang="tr-TR" dirty="0" err="1"/>
              <a:t>Cat</a:t>
            </a:r>
            <a:r>
              <a:rPr lang="tr-TR" dirty="0"/>
              <a:t>, 1917</a:t>
            </a:r>
          </a:p>
          <a:p>
            <a:r>
              <a:rPr lang="tr-TR" dirty="0"/>
              <a:t>Dışavurumcu resimleriyle bilinen Avusturyalı ressam, şair </a:t>
            </a:r>
            <a:r>
              <a:rPr lang="tr-TR" dirty="0" err="1"/>
              <a:t>Oskar</a:t>
            </a:r>
            <a:r>
              <a:rPr lang="tr-TR" dirty="0"/>
              <a:t> </a:t>
            </a:r>
            <a:r>
              <a:rPr lang="tr-TR" dirty="0" err="1"/>
              <a:t>Kokoschka</a:t>
            </a:r>
            <a:r>
              <a:rPr lang="tr-TR" dirty="0"/>
              <a:t>, sanat anlayışını şöyle izah eder: “Ekspresyonizm yaşantının biçimlenmesidir, bu kabilden dolaylı olarak ve benden sana iletidir. Sevgide olduğu gibi burada da iki gerekir. Nasıl sevgide seven sevilen ikiliği varsa, sanatta da bir ileten iletilen ikiliği vardır. Ve onlar arasında da bir sevgi bağı bulunur.” Sanatçı, birçok figür ve manzara resminde kalın renk alanları ile çalışmıştır. Bu şiddetli duyguları ve resimdeki hareketi destekler bir tekniktir. Figüratif resimlerinde rengi, duygusal bir dışavurum aracı olarak kullanır.</a:t>
            </a:r>
          </a:p>
          <a:p>
            <a:r>
              <a:rPr lang="tr-TR" dirty="0"/>
              <a:t>Dışavurumculuk homojen bir akım teşkil etmez. 1906’da </a:t>
            </a:r>
            <a:r>
              <a:rPr lang="tr-TR" dirty="0" err="1"/>
              <a:t>Die</a:t>
            </a:r>
            <a:r>
              <a:rPr lang="tr-TR" dirty="0"/>
              <a:t> </a:t>
            </a:r>
            <a:r>
              <a:rPr lang="tr-TR" dirty="0" err="1"/>
              <a:t>Brücke</a:t>
            </a:r>
            <a:r>
              <a:rPr lang="tr-TR" dirty="0"/>
              <a:t> (Köprü) topluluğunun ve 1911’de Der </a:t>
            </a:r>
            <a:r>
              <a:rPr lang="tr-TR" dirty="0" err="1"/>
              <a:t>Blaue</a:t>
            </a:r>
            <a:r>
              <a:rPr lang="tr-TR" dirty="0"/>
              <a:t> </a:t>
            </a:r>
            <a:r>
              <a:rPr lang="tr-TR" dirty="0" err="1"/>
              <a:t>Reiter</a:t>
            </a:r>
            <a:r>
              <a:rPr lang="tr-TR" dirty="0"/>
              <a:t> (Mavi Süvari) grubunun ortaya çıkmasıyla iki dalga halinde gelişir. </a:t>
            </a:r>
            <a:r>
              <a:rPr lang="tr-TR" dirty="0" err="1"/>
              <a:t>Die</a:t>
            </a:r>
            <a:r>
              <a:rPr lang="tr-TR" dirty="0"/>
              <a:t> </a:t>
            </a:r>
            <a:r>
              <a:rPr lang="tr-TR" dirty="0" err="1"/>
              <a:t>Brücke</a:t>
            </a:r>
            <a:r>
              <a:rPr lang="tr-TR" dirty="0"/>
              <a:t> köprü anlamına gelir, bu grup neredeyse ekspresyonizmin kendisiyle ya da doğuşuyla özdeşleşmiştir. Perspektif kurallarının alt-üst olduğu mekanlarda, deforme edilmiş insan vücutları ve sadeleştirilmiş biçimlerin kullanıldığı resimlerde, geniş fırça vuruşlarında dolgun abartı ve göz alıcı renkler göze çarpar. Kontur çizgilerinin renkleri çevrelediği resimlerde doğal, sade formlara yer vermişlerdir.</a:t>
            </a:r>
          </a:p>
          <a:p>
            <a:endParaRPr lang="tr-TR" dirty="0"/>
          </a:p>
          <a:p>
            <a:endParaRPr lang="tr-TR" dirty="0"/>
          </a:p>
        </p:txBody>
      </p:sp>
    </p:spTree>
    <p:extLst>
      <p:ext uri="{BB962C8B-B14F-4D97-AF65-F5344CB8AC3E}">
        <p14:creationId xmlns:p14="http://schemas.microsoft.com/office/powerpoint/2010/main" val="133424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5929" y="1720252"/>
            <a:ext cx="6072142" cy="428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07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pl-PL" b="1" dirty="0"/>
              <a:t>5. Ernst Ludwig Kirchner (1880 – 1938)</a:t>
            </a:r>
            <a:r>
              <a:rPr lang="tr-TR" b="1" dirty="0"/>
              <a:t/>
            </a:r>
            <a:br>
              <a:rPr lang="tr-TR" b="1" dirty="0"/>
            </a:br>
            <a:endParaRPr lang="tr-TR" dirty="0"/>
          </a:p>
        </p:txBody>
      </p:sp>
      <p:sp>
        <p:nvSpPr>
          <p:cNvPr id="3" name="İçerik Yer Tutucusu 2"/>
          <p:cNvSpPr>
            <a:spLocks noGrp="1"/>
          </p:cNvSpPr>
          <p:nvPr>
            <p:ph idx="1"/>
          </p:nvPr>
        </p:nvSpPr>
        <p:spPr/>
        <p:txBody>
          <a:bodyPr>
            <a:normAutofit fontScale="70000" lnSpcReduction="20000"/>
          </a:bodyPr>
          <a:lstStyle/>
          <a:p>
            <a:pPr fontAlgn="base"/>
            <a:r>
              <a:rPr lang="pl-PL" i="1" dirty="0"/>
              <a:t>Street, Berlin (Straße, Berlin), 1913</a:t>
            </a:r>
            <a:endParaRPr lang="tr-TR" dirty="0"/>
          </a:p>
          <a:p>
            <a:pPr fontAlgn="base"/>
            <a:r>
              <a:rPr lang="pl-PL" dirty="0"/>
              <a:t>Die Brücke adlı sanat topluğunu 1905 yılında arkadaşlarıyla beraber kuran Kirchner, bu grupla birlikte geçmişin sanatıyla geleceğin sanatı arasında köprü oluşturmayı hedeflemiştir. </a:t>
            </a:r>
            <a:r>
              <a:rPr lang="en-GB" dirty="0"/>
              <a:t>Modern </a:t>
            </a:r>
            <a:r>
              <a:rPr lang="en-GB" dirty="0" err="1"/>
              <a:t>kent</a:t>
            </a:r>
            <a:r>
              <a:rPr lang="en-GB" dirty="0"/>
              <a:t> </a:t>
            </a:r>
            <a:r>
              <a:rPr lang="en-GB" dirty="0" err="1"/>
              <a:t>insanının</a:t>
            </a:r>
            <a:r>
              <a:rPr lang="en-GB" dirty="0"/>
              <a:t> </a:t>
            </a:r>
            <a:r>
              <a:rPr lang="en-GB" dirty="0" err="1"/>
              <a:t>yapay</a:t>
            </a:r>
            <a:r>
              <a:rPr lang="en-GB" dirty="0"/>
              <a:t>, </a:t>
            </a:r>
            <a:r>
              <a:rPr lang="en-GB" dirty="0" err="1"/>
              <a:t>ikiyüzlü</a:t>
            </a:r>
            <a:r>
              <a:rPr lang="en-GB" dirty="0"/>
              <a:t> </a:t>
            </a:r>
            <a:r>
              <a:rPr lang="en-GB" dirty="0" err="1"/>
              <a:t>ve</a:t>
            </a:r>
            <a:r>
              <a:rPr lang="en-GB" dirty="0"/>
              <a:t> </a:t>
            </a:r>
            <a:r>
              <a:rPr lang="en-GB" dirty="0" err="1"/>
              <a:t>kasvetli</a:t>
            </a:r>
            <a:r>
              <a:rPr lang="en-GB" dirty="0"/>
              <a:t> </a:t>
            </a:r>
            <a:r>
              <a:rPr lang="en-GB" dirty="0" err="1"/>
              <a:t>hallerine</a:t>
            </a:r>
            <a:r>
              <a:rPr lang="en-GB" dirty="0"/>
              <a:t> </a:t>
            </a:r>
            <a:r>
              <a:rPr lang="en-GB" dirty="0" err="1"/>
              <a:t>dikkat</a:t>
            </a:r>
            <a:r>
              <a:rPr lang="en-GB" dirty="0"/>
              <a:t> </a:t>
            </a:r>
            <a:r>
              <a:rPr lang="en-GB" dirty="0" err="1"/>
              <a:t>çeker</a:t>
            </a:r>
            <a:r>
              <a:rPr lang="en-GB" dirty="0"/>
              <a:t>. </a:t>
            </a:r>
            <a:r>
              <a:rPr lang="en-GB" dirty="0" err="1"/>
              <a:t>Karşılaştığı</a:t>
            </a:r>
            <a:r>
              <a:rPr lang="en-GB" dirty="0"/>
              <a:t> </a:t>
            </a:r>
            <a:r>
              <a:rPr lang="en-GB" dirty="0" err="1"/>
              <a:t>bu</a:t>
            </a:r>
            <a:r>
              <a:rPr lang="en-GB" dirty="0"/>
              <a:t> </a:t>
            </a:r>
            <a:r>
              <a:rPr lang="en-GB" dirty="0" err="1"/>
              <a:t>yaşama</a:t>
            </a:r>
            <a:r>
              <a:rPr lang="en-GB" dirty="0"/>
              <a:t> </a:t>
            </a:r>
            <a:r>
              <a:rPr lang="en-GB" dirty="0" err="1"/>
              <a:t>duyduğu</a:t>
            </a:r>
            <a:r>
              <a:rPr lang="en-GB" dirty="0"/>
              <a:t> </a:t>
            </a:r>
            <a:r>
              <a:rPr lang="en-GB" dirty="0" err="1"/>
              <a:t>nefreti</a:t>
            </a:r>
            <a:r>
              <a:rPr lang="en-GB" dirty="0"/>
              <a:t> </a:t>
            </a:r>
            <a:r>
              <a:rPr lang="en-GB" dirty="0" err="1"/>
              <a:t>içten</a:t>
            </a:r>
            <a:r>
              <a:rPr lang="en-GB" dirty="0"/>
              <a:t> </a:t>
            </a:r>
            <a:r>
              <a:rPr lang="en-GB" dirty="0" err="1"/>
              <a:t>gelen</a:t>
            </a:r>
            <a:r>
              <a:rPr lang="en-GB" dirty="0"/>
              <a:t> </a:t>
            </a:r>
            <a:r>
              <a:rPr lang="en-GB" dirty="0" err="1"/>
              <a:t>bir</a:t>
            </a:r>
            <a:r>
              <a:rPr lang="en-GB" dirty="0"/>
              <a:t> </a:t>
            </a:r>
            <a:r>
              <a:rPr lang="en-GB" dirty="0" err="1"/>
              <a:t>çığlıkla</a:t>
            </a:r>
            <a:r>
              <a:rPr lang="en-GB" dirty="0"/>
              <a:t> </a:t>
            </a:r>
            <a:r>
              <a:rPr lang="en-GB" dirty="0" err="1"/>
              <a:t>biçimlendirir</a:t>
            </a:r>
            <a:r>
              <a:rPr lang="en-GB" dirty="0"/>
              <a:t>. </a:t>
            </a:r>
            <a:r>
              <a:rPr lang="en-GB" dirty="0" err="1"/>
              <a:t>Sanatı</a:t>
            </a:r>
            <a:r>
              <a:rPr lang="en-GB" dirty="0"/>
              <a:t> </a:t>
            </a:r>
            <a:r>
              <a:rPr lang="en-GB" dirty="0" err="1"/>
              <a:t>bazen</a:t>
            </a:r>
            <a:r>
              <a:rPr lang="en-GB" dirty="0"/>
              <a:t> </a:t>
            </a:r>
            <a:r>
              <a:rPr lang="en-GB" dirty="0" err="1"/>
              <a:t>neşeli</a:t>
            </a:r>
            <a:r>
              <a:rPr lang="en-GB" dirty="0"/>
              <a:t>, </a:t>
            </a:r>
            <a:r>
              <a:rPr lang="en-GB" dirty="0" err="1"/>
              <a:t>bazen</a:t>
            </a:r>
            <a:r>
              <a:rPr lang="en-GB" dirty="0"/>
              <a:t> </a:t>
            </a:r>
            <a:r>
              <a:rPr lang="en-GB" dirty="0" err="1"/>
              <a:t>kederli</a:t>
            </a:r>
            <a:r>
              <a:rPr lang="en-GB" dirty="0"/>
              <a:t> </a:t>
            </a:r>
            <a:r>
              <a:rPr lang="en-GB" dirty="0" err="1"/>
              <a:t>ama</a:t>
            </a:r>
            <a:r>
              <a:rPr lang="en-GB" dirty="0"/>
              <a:t> hep </a:t>
            </a:r>
            <a:r>
              <a:rPr lang="en-GB" dirty="0" err="1"/>
              <a:t>canlı</a:t>
            </a:r>
            <a:r>
              <a:rPr lang="en-GB" dirty="0"/>
              <a:t> </a:t>
            </a:r>
            <a:r>
              <a:rPr lang="en-GB" dirty="0" err="1"/>
              <a:t>ve</a:t>
            </a:r>
            <a:r>
              <a:rPr lang="en-GB" dirty="0"/>
              <a:t> o </a:t>
            </a:r>
            <a:r>
              <a:rPr lang="en-GB" dirty="0" err="1"/>
              <a:t>zamanın</a:t>
            </a:r>
            <a:r>
              <a:rPr lang="en-GB" dirty="0"/>
              <a:t> </a:t>
            </a:r>
            <a:r>
              <a:rPr lang="en-GB" dirty="0" err="1"/>
              <a:t>yansımasıdır</a:t>
            </a:r>
            <a:r>
              <a:rPr lang="en-GB" dirty="0"/>
              <a:t>. </a:t>
            </a:r>
            <a:r>
              <a:rPr lang="en-GB" dirty="0" err="1"/>
              <a:t>Günlüklerinde</a:t>
            </a:r>
            <a:r>
              <a:rPr lang="en-GB" dirty="0"/>
              <a:t> </a:t>
            </a:r>
            <a:r>
              <a:rPr lang="en-GB" dirty="0" err="1"/>
              <a:t>kalabalıklar</a:t>
            </a:r>
            <a:r>
              <a:rPr lang="en-GB" dirty="0"/>
              <a:t> </a:t>
            </a:r>
            <a:r>
              <a:rPr lang="en-GB" dirty="0" err="1"/>
              <a:t>içinde</a:t>
            </a:r>
            <a:r>
              <a:rPr lang="en-GB" dirty="0"/>
              <a:t> </a:t>
            </a:r>
            <a:r>
              <a:rPr lang="en-GB" dirty="0" err="1"/>
              <a:t>olduğunda</a:t>
            </a:r>
            <a:r>
              <a:rPr lang="en-GB" dirty="0"/>
              <a:t> bile hep </a:t>
            </a:r>
            <a:r>
              <a:rPr lang="en-GB" dirty="0" err="1"/>
              <a:t>yalnız</a:t>
            </a:r>
            <a:r>
              <a:rPr lang="en-GB" dirty="0"/>
              <a:t> </a:t>
            </a:r>
            <a:r>
              <a:rPr lang="en-GB" dirty="0" err="1"/>
              <a:t>ve</a:t>
            </a:r>
            <a:r>
              <a:rPr lang="en-GB" dirty="0"/>
              <a:t> </a:t>
            </a:r>
            <a:r>
              <a:rPr lang="en-GB" dirty="0" err="1"/>
              <a:t>hüzünlü</a:t>
            </a:r>
            <a:r>
              <a:rPr lang="en-GB" dirty="0"/>
              <a:t> </a:t>
            </a:r>
            <a:r>
              <a:rPr lang="en-GB" dirty="0" err="1"/>
              <a:t>bir</a:t>
            </a:r>
            <a:r>
              <a:rPr lang="en-GB" dirty="0"/>
              <a:t> </a:t>
            </a:r>
            <a:r>
              <a:rPr lang="en-GB" dirty="0" err="1"/>
              <a:t>hayat</a:t>
            </a:r>
            <a:r>
              <a:rPr lang="en-GB" dirty="0"/>
              <a:t> </a:t>
            </a:r>
            <a:r>
              <a:rPr lang="en-GB" dirty="0" err="1"/>
              <a:t>sürdürdüğünden</a:t>
            </a:r>
            <a:r>
              <a:rPr lang="en-GB" dirty="0"/>
              <a:t> </a:t>
            </a:r>
            <a:r>
              <a:rPr lang="en-GB" dirty="0" err="1"/>
              <a:t>söz</a:t>
            </a:r>
            <a:r>
              <a:rPr lang="en-GB" dirty="0"/>
              <a:t> </a:t>
            </a:r>
            <a:r>
              <a:rPr lang="en-GB" dirty="0" err="1"/>
              <a:t>eder</a:t>
            </a:r>
            <a:r>
              <a:rPr lang="en-GB" dirty="0"/>
              <a:t>. </a:t>
            </a:r>
            <a:r>
              <a:rPr lang="en-GB" dirty="0" err="1"/>
              <a:t>Kendini</a:t>
            </a:r>
            <a:r>
              <a:rPr lang="en-GB" dirty="0"/>
              <a:t> </a:t>
            </a:r>
            <a:r>
              <a:rPr lang="en-GB" dirty="0" err="1"/>
              <a:t>yurtsuz</a:t>
            </a:r>
            <a:r>
              <a:rPr lang="en-GB" dirty="0"/>
              <a:t>, </a:t>
            </a:r>
            <a:r>
              <a:rPr lang="en-GB" dirty="0" err="1"/>
              <a:t>terk</a:t>
            </a:r>
            <a:r>
              <a:rPr lang="en-GB" dirty="0"/>
              <a:t> </a:t>
            </a:r>
            <a:r>
              <a:rPr lang="en-GB" dirty="0" err="1"/>
              <a:t>edilmiş</a:t>
            </a:r>
            <a:r>
              <a:rPr lang="en-GB" dirty="0"/>
              <a:t> </a:t>
            </a:r>
            <a:r>
              <a:rPr lang="en-GB" dirty="0" err="1"/>
              <a:t>ve</a:t>
            </a:r>
            <a:r>
              <a:rPr lang="en-GB" dirty="0"/>
              <a:t> </a:t>
            </a:r>
            <a:r>
              <a:rPr lang="en-GB" dirty="0" err="1"/>
              <a:t>toplumsallaşamamış</a:t>
            </a:r>
            <a:r>
              <a:rPr lang="en-GB" dirty="0"/>
              <a:t> </a:t>
            </a:r>
            <a:r>
              <a:rPr lang="en-GB" dirty="0" err="1"/>
              <a:t>olarak</a:t>
            </a:r>
            <a:r>
              <a:rPr lang="en-GB" dirty="0"/>
              <a:t> </a:t>
            </a:r>
            <a:r>
              <a:rPr lang="en-GB" dirty="0" err="1"/>
              <a:t>duyumsar</a:t>
            </a:r>
            <a:r>
              <a:rPr lang="en-GB" dirty="0"/>
              <a:t>. </a:t>
            </a:r>
            <a:r>
              <a:rPr lang="en-GB" dirty="0" err="1"/>
              <a:t>Endişeleri</a:t>
            </a:r>
            <a:r>
              <a:rPr lang="en-GB" dirty="0"/>
              <a:t>, </a:t>
            </a:r>
            <a:r>
              <a:rPr lang="en-GB" dirty="0" err="1"/>
              <a:t>karamsarlığı</a:t>
            </a:r>
            <a:r>
              <a:rPr lang="en-GB" dirty="0"/>
              <a:t> </a:t>
            </a:r>
            <a:r>
              <a:rPr lang="en-GB" dirty="0" err="1"/>
              <a:t>ve</a:t>
            </a:r>
            <a:r>
              <a:rPr lang="en-GB" dirty="0"/>
              <a:t> </a:t>
            </a:r>
            <a:r>
              <a:rPr lang="en-GB" dirty="0" err="1"/>
              <a:t>melankolisi</a:t>
            </a:r>
            <a:r>
              <a:rPr lang="en-GB" dirty="0"/>
              <a:t> </a:t>
            </a:r>
            <a:r>
              <a:rPr lang="en-GB" dirty="0" err="1"/>
              <a:t>portrelerinden</a:t>
            </a:r>
            <a:r>
              <a:rPr lang="en-GB" dirty="0"/>
              <a:t> </a:t>
            </a:r>
            <a:r>
              <a:rPr lang="en-GB" dirty="0" err="1"/>
              <a:t>ve</a:t>
            </a:r>
            <a:r>
              <a:rPr lang="en-GB" dirty="0"/>
              <a:t> </a:t>
            </a:r>
            <a:r>
              <a:rPr lang="en-GB" dirty="0" err="1"/>
              <a:t>resimlerinden</a:t>
            </a:r>
            <a:r>
              <a:rPr lang="en-GB" dirty="0"/>
              <a:t> </a:t>
            </a:r>
            <a:r>
              <a:rPr lang="en-GB" dirty="0" err="1"/>
              <a:t>anlaşılabilir</a:t>
            </a:r>
            <a:r>
              <a:rPr lang="en-GB" dirty="0"/>
              <a:t>. </a:t>
            </a:r>
            <a:r>
              <a:rPr lang="en-GB" dirty="0" err="1"/>
              <a:t>Ya­şadıkları</a:t>
            </a:r>
            <a:r>
              <a:rPr lang="en-GB" dirty="0"/>
              <a:t> </a:t>
            </a:r>
            <a:r>
              <a:rPr lang="en-GB" dirty="0" err="1"/>
              <a:t>çevreden</a:t>
            </a:r>
            <a:r>
              <a:rPr lang="en-GB" dirty="0"/>
              <a:t> </a:t>
            </a:r>
            <a:r>
              <a:rPr lang="en-GB" dirty="0" err="1"/>
              <a:t>konular</a:t>
            </a:r>
            <a:r>
              <a:rPr lang="en-GB" dirty="0"/>
              <a:t> </a:t>
            </a:r>
            <a:r>
              <a:rPr lang="en-GB" dirty="0" err="1"/>
              <a:t>seçer</a:t>
            </a:r>
            <a:r>
              <a:rPr lang="en-GB" dirty="0"/>
              <a:t>, </a:t>
            </a:r>
            <a:r>
              <a:rPr lang="en-GB" dirty="0" err="1"/>
              <a:t>kent</a:t>
            </a:r>
            <a:r>
              <a:rPr lang="en-GB" dirty="0"/>
              <a:t> </a:t>
            </a:r>
            <a:r>
              <a:rPr lang="en-GB" dirty="0" err="1"/>
              <a:t>yaşamı</a:t>
            </a:r>
            <a:r>
              <a:rPr lang="en-GB" dirty="0"/>
              <a:t> </a:t>
            </a:r>
            <a:r>
              <a:rPr lang="en-GB" dirty="0" err="1"/>
              <a:t>görünümleri</a:t>
            </a:r>
            <a:r>
              <a:rPr lang="en-GB" dirty="0"/>
              <a:t>, </a:t>
            </a:r>
            <a:r>
              <a:rPr lang="en-GB" dirty="0" err="1"/>
              <a:t>doğa</a:t>
            </a:r>
            <a:r>
              <a:rPr lang="en-GB" dirty="0"/>
              <a:t> </a:t>
            </a:r>
            <a:r>
              <a:rPr lang="en-GB" dirty="0" err="1"/>
              <a:t>görünümleri</a:t>
            </a:r>
            <a:r>
              <a:rPr lang="en-GB" dirty="0"/>
              <a:t>, </a:t>
            </a:r>
            <a:r>
              <a:rPr lang="en-GB" dirty="0" err="1"/>
              <a:t>dostlarının</a:t>
            </a:r>
            <a:r>
              <a:rPr lang="en-GB" dirty="0"/>
              <a:t> </a:t>
            </a:r>
            <a:r>
              <a:rPr lang="en-GB" dirty="0" err="1"/>
              <a:t>portreleri</a:t>
            </a:r>
            <a:r>
              <a:rPr lang="en-GB" dirty="0"/>
              <a:t> </a:t>
            </a:r>
            <a:r>
              <a:rPr lang="en-GB" dirty="0" err="1"/>
              <a:t>ve</a:t>
            </a:r>
            <a:r>
              <a:rPr lang="en-GB" dirty="0"/>
              <a:t> </a:t>
            </a:r>
            <a:r>
              <a:rPr lang="en-GB" dirty="0" err="1"/>
              <a:t>daha</a:t>
            </a:r>
            <a:r>
              <a:rPr lang="en-GB" dirty="0"/>
              <a:t> </a:t>
            </a:r>
            <a:r>
              <a:rPr lang="en-GB" dirty="0" err="1"/>
              <a:t>sonraları</a:t>
            </a:r>
            <a:r>
              <a:rPr lang="en-GB" dirty="0"/>
              <a:t> da </a:t>
            </a:r>
            <a:r>
              <a:rPr lang="en-GB" dirty="0" err="1"/>
              <a:t>sirk</a:t>
            </a:r>
            <a:r>
              <a:rPr lang="en-GB" dirty="0"/>
              <a:t> </a:t>
            </a:r>
            <a:r>
              <a:rPr lang="en-GB" dirty="0" err="1"/>
              <a:t>ve</a:t>
            </a:r>
            <a:r>
              <a:rPr lang="en-GB" dirty="0"/>
              <a:t> </a:t>
            </a:r>
            <a:r>
              <a:rPr lang="en-GB" dirty="0" err="1"/>
              <a:t>dans</a:t>
            </a:r>
            <a:r>
              <a:rPr lang="en-GB" dirty="0"/>
              <a:t> </a:t>
            </a:r>
            <a:r>
              <a:rPr lang="en-GB" dirty="0" err="1"/>
              <a:t>salonları</a:t>
            </a:r>
            <a:r>
              <a:rPr lang="en-GB" dirty="0"/>
              <a:t> </a:t>
            </a:r>
            <a:r>
              <a:rPr lang="en-GB" dirty="0" err="1"/>
              <a:t>görüntüleri</a:t>
            </a:r>
            <a:r>
              <a:rPr lang="en-GB" dirty="0"/>
              <a:t> </a:t>
            </a:r>
            <a:r>
              <a:rPr lang="en-GB" dirty="0" err="1"/>
              <a:t>ve</a:t>
            </a:r>
            <a:r>
              <a:rPr lang="en-GB" dirty="0"/>
              <a:t> </a:t>
            </a:r>
            <a:r>
              <a:rPr lang="en-GB" dirty="0" err="1"/>
              <a:t>hepsinden</a:t>
            </a:r>
            <a:r>
              <a:rPr lang="en-GB" dirty="0"/>
              <a:t> </a:t>
            </a:r>
            <a:r>
              <a:rPr lang="en-GB" dirty="0" err="1"/>
              <a:t>çok</a:t>
            </a:r>
            <a:r>
              <a:rPr lang="en-GB" dirty="0"/>
              <a:t> </a:t>
            </a:r>
            <a:r>
              <a:rPr lang="en-GB" dirty="0" err="1"/>
              <a:t>çıplak</a:t>
            </a:r>
            <a:r>
              <a:rPr lang="en-GB" dirty="0"/>
              <a:t> </a:t>
            </a:r>
            <a:r>
              <a:rPr lang="en-GB" dirty="0" err="1"/>
              <a:t>kadın</a:t>
            </a:r>
            <a:r>
              <a:rPr lang="en-GB" dirty="0"/>
              <a:t> </a:t>
            </a:r>
            <a:r>
              <a:rPr lang="en-GB" dirty="0" err="1"/>
              <a:t>resimleri</a:t>
            </a:r>
            <a:r>
              <a:rPr lang="en-GB" dirty="0"/>
              <a:t>…</a:t>
            </a:r>
            <a:endParaRPr lang="tr-TR" dirty="0"/>
          </a:p>
          <a:p>
            <a:endParaRPr lang="tr-TR" dirty="0"/>
          </a:p>
        </p:txBody>
      </p:sp>
    </p:spTree>
    <p:extLst>
      <p:ext uri="{BB962C8B-B14F-4D97-AF65-F5344CB8AC3E}">
        <p14:creationId xmlns:p14="http://schemas.microsoft.com/office/powerpoint/2010/main" val="174570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descr="Ernst Ludwig Kirchner - Street"/>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7512" y="1720056"/>
            <a:ext cx="3228975" cy="4286250"/>
          </a:xfrm>
          <a:prstGeom prst="rect">
            <a:avLst/>
          </a:prstGeom>
          <a:noFill/>
          <a:ln>
            <a:noFill/>
          </a:ln>
        </p:spPr>
      </p:pic>
    </p:spTree>
    <p:extLst>
      <p:ext uri="{BB962C8B-B14F-4D97-AF65-F5344CB8AC3E}">
        <p14:creationId xmlns:p14="http://schemas.microsoft.com/office/powerpoint/2010/main" val="112041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pl-PL" b="1" dirty="0"/>
              <a:t>6. Erich Heckel (1883 – 1970)</a:t>
            </a:r>
            <a:r>
              <a:rPr lang="tr-TR" b="1" dirty="0"/>
              <a:t/>
            </a:r>
            <a:br>
              <a:rPr lang="tr-TR" b="1" dirty="0"/>
            </a:br>
            <a:endParaRPr lang="tr-TR" dirty="0"/>
          </a:p>
        </p:txBody>
      </p:sp>
      <p:sp>
        <p:nvSpPr>
          <p:cNvPr id="3" name="İçerik Yer Tutucusu 2"/>
          <p:cNvSpPr>
            <a:spLocks noGrp="1"/>
          </p:cNvSpPr>
          <p:nvPr>
            <p:ph idx="1"/>
          </p:nvPr>
        </p:nvSpPr>
        <p:spPr/>
        <p:txBody>
          <a:bodyPr>
            <a:normAutofit fontScale="85000" lnSpcReduction="20000"/>
          </a:bodyPr>
          <a:lstStyle/>
          <a:p>
            <a:pPr fontAlgn="base"/>
            <a:r>
              <a:rPr lang="pl-PL" i="1" dirty="0"/>
              <a:t>Liegendes Mädchen, 1909</a:t>
            </a:r>
            <a:endParaRPr lang="tr-TR" dirty="0"/>
          </a:p>
          <a:p>
            <a:pPr fontAlgn="base"/>
            <a:r>
              <a:rPr lang="pl-PL" dirty="0"/>
              <a:t>Die Brücke grubunun kurucularından Erich Heckel, manzaralarında ve çıplak resimlerinde kaba, çiğ ve kesintisiz bir renk kullanımına gider. Die Brücke’nin öteki üyelerinden daha lirik bir tavır geliştirmiştir. Hastalıklı durumlarla içsel acıları resmetmeye özel bir eğilimi olan sanatçının 1910’lardaki bazı manzara yapıtları Alman dışavurumcularına yabancı olan bezemeci bir nitelik de taşımaktadır. Kesin ve açık dik çizgilerle betimlenmiş renk alanları birbiri içinden geçerek, tümüyle yoğun ve dingin düzlemler Brücke grubuna özgü bir üsluptu. </a:t>
            </a:r>
            <a:r>
              <a:rPr lang="en-GB" dirty="0" err="1"/>
              <a:t>Bunu</a:t>
            </a:r>
            <a:r>
              <a:rPr lang="en-GB" dirty="0"/>
              <a:t> </a:t>
            </a:r>
            <a:r>
              <a:rPr lang="en-GB" dirty="0" err="1"/>
              <a:t>olgunlaştıran</a:t>
            </a:r>
            <a:r>
              <a:rPr lang="en-GB" dirty="0"/>
              <a:t> </a:t>
            </a:r>
            <a:r>
              <a:rPr lang="en-GB" dirty="0" err="1"/>
              <a:t>Heckel</a:t>
            </a:r>
            <a:r>
              <a:rPr lang="en-GB" dirty="0"/>
              <a:t> </a:t>
            </a:r>
            <a:r>
              <a:rPr lang="en-GB" dirty="0" err="1"/>
              <a:t>ise</a:t>
            </a:r>
            <a:r>
              <a:rPr lang="en-GB" dirty="0"/>
              <a:t> </a:t>
            </a:r>
            <a:r>
              <a:rPr lang="en-GB" dirty="0" err="1"/>
              <a:t>resimlerinde</a:t>
            </a:r>
            <a:r>
              <a:rPr lang="en-GB" dirty="0"/>
              <a:t> </a:t>
            </a:r>
            <a:r>
              <a:rPr lang="en-GB" dirty="0" err="1"/>
              <a:t>katı</a:t>
            </a:r>
            <a:r>
              <a:rPr lang="en-GB" dirty="0"/>
              <a:t>, </a:t>
            </a:r>
            <a:r>
              <a:rPr lang="en-GB" dirty="0" err="1"/>
              <a:t>yavan</a:t>
            </a:r>
            <a:r>
              <a:rPr lang="en-GB" dirty="0"/>
              <a:t> </a:t>
            </a:r>
            <a:r>
              <a:rPr lang="en-GB" dirty="0" err="1"/>
              <a:t>ve</a:t>
            </a:r>
            <a:r>
              <a:rPr lang="en-GB" dirty="0"/>
              <a:t> </a:t>
            </a:r>
            <a:r>
              <a:rPr lang="en-GB" dirty="0" err="1"/>
              <a:t>tuhaf</a:t>
            </a:r>
            <a:r>
              <a:rPr lang="en-GB" dirty="0"/>
              <a:t> </a:t>
            </a:r>
            <a:r>
              <a:rPr lang="en-GB" dirty="0" err="1"/>
              <a:t>bir</a:t>
            </a:r>
            <a:r>
              <a:rPr lang="en-GB" dirty="0"/>
              <a:t> </a:t>
            </a:r>
            <a:r>
              <a:rPr lang="en-GB" dirty="0" err="1"/>
              <a:t>sertlik</a:t>
            </a:r>
            <a:r>
              <a:rPr lang="en-GB" dirty="0"/>
              <a:t> </a:t>
            </a:r>
            <a:r>
              <a:rPr lang="en-GB" dirty="0" err="1"/>
              <a:t>içindedir</a:t>
            </a:r>
            <a:r>
              <a:rPr lang="en-GB" dirty="0"/>
              <a:t>.</a:t>
            </a:r>
            <a:endParaRPr lang="tr-TR" dirty="0"/>
          </a:p>
          <a:p>
            <a:endParaRPr lang="tr-TR" dirty="0"/>
          </a:p>
        </p:txBody>
      </p:sp>
    </p:spTree>
    <p:extLst>
      <p:ext uri="{BB962C8B-B14F-4D97-AF65-F5344CB8AC3E}">
        <p14:creationId xmlns:p14="http://schemas.microsoft.com/office/powerpoint/2010/main" val="18690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descr="Erich Heckel - Liegendes Madche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275" y="1720056"/>
            <a:ext cx="5505450" cy="4286250"/>
          </a:xfrm>
          <a:prstGeom prst="rect">
            <a:avLst/>
          </a:prstGeom>
          <a:noFill/>
          <a:ln>
            <a:noFill/>
          </a:ln>
        </p:spPr>
      </p:pic>
    </p:spTree>
    <p:extLst>
      <p:ext uri="{BB962C8B-B14F-4D97-AF65-F5344CB8AC3E}">
        <p14:creationId xmlns:p14="http://schemas.microsoft.com/office/powerpoint/2010/main" val="407043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pl-PL" b="1" dirty="0"/>
              <a:t>7. Karl Schmidt-Rottluff (1884 – 1976)</a:t>
            </a:r>
            <a:r>
              <a:rPr lang="tr-TR" b="1" dirty="0"/>
              <a:t/>
            </a:r>
            <a:br>
              <a:rPr lang="tr-TR" b="1" dirty="0"/>
            </a:br>
            <a:endParaRPr lang="tr-TR" dirty="0"/>
          </a:p>
        </p:txBody>
      </p:sp>
      <p:sp>
        <p:nvSpPr>
          <p:cNvPr id="3" name="İçerik Yer Tutucusu 2"/>
          <p:cNvSpPr>
            <a:spLocks noGrp="1"/>
          </p:cNvSpPr>
          <p:nvPr>
            <p:ph idx="1"/>
          </p:nvPr>
        </p:nvSpPr>
        <p:spPr/>
        <p:txBody>
          <a:bodyPr>
            <a:normAutofit fontScale="92500" lnSpcReduction="20000"/>
          </a:bodyPr>
          <a:lstStyle/>
          <a:p>
            <a:pPr fontAlgn="base"/>
            <a:r>
              <a:rPr lang="en-GB" i="1" dirty="0" err="1"/>
              <a:t>Haus</a:t>
            </a:r>
            <a:r>
              <a:rPr lang="en-GB" i="1" dirty="0"/>
              <a:t> an der </a:t>
            </a:r>
            <a:r>
              <a:rPr lang="en-GB" i="1" dirty="0" err="1"/>
              <a:t>Strassenkurve</a:t>
            </a:r>
            <a:endParaRPr lang="tr-TR" dirty="0"/>
          </a:p>
          <a:p>
            <a:pPr fontAlgn="base"/>
            <a:r>
              <a:rPr lang="en-GB" dirty="0"/>
              <a:t>Karl Schmidt-</a:t>
            </a:r>
            <a:r>
              <a:rPr lang="en-GB" dirty="0" err="1"/>
              <a:t>Rottluff</a:t>
            </a:r>
            <a:r>
              <a:rPr lang="en-GB" dirty="0"/>
              <a:t> </a:t>
            </a:r>
            <a:r>
              <a:rPr lang="en-GB" dirty="0" err="1"/>
              <a:t>resimlerinde</a:t>
            </a:r>
            <a:r>
              <a:rPr lang="en-GB" dirty="0"/>
              <a:t> </a:t>
            </a:r>
            <a:r>
              <a:rPr lang="en-GB" dirty="0" err="1"/>
              <a:t>saf</a:t>
            </a:r>
            <a:r>
              <a:rPr lang="en-GB" dirty="0"/>
              <a:t> </a:t>
            </a:r>
            <a:r>
              <a:rPr lang="en-GB" dirty="0" err="1"/>
              <a:t>renklerin</a:t>
            </a:r>
            <a:r>
              <a:rPr lang="en-GB" dirty="0"/>
              <a:t> </a:t>
            </a:r>
            <a:r>
              <a:rPr lang="en-GB" dirty="0" err="1"/>
              <a:t>ifade</a:t>
            </a:r>
            <a:r>
              <a:rPr lang="en-GB" dirty="0"/>
              <a:t> </a:t>
            </a:r>
            <a:r>
              <a:rPr lang="en-GB" dirty="0" err="1"/>
              <a:t>gücüne</a:t>
            </a:r>
            <a:r>
              <a:rPr lang="en-GB" dirty="0"/>
              <a:t> </a:t>
            </a:r>
            <a:r>
              <a:rPr lang="en-GB" dirty="0" err="1"/>
              <a:t>güvendi</a:t>
            </a:r>
            <a:r>
              <a:rPr lang="en-GB" dirty="0"/>
              <a:t>. </a:t>
            </a:r>
            <a:r>
              <a:rPr lang="en-GB" dirty="0" err="1"/>
              <a:t>Ayrıntılara</a:t>
            </a:r>
            <a:r>
              <a:rPr lang="en-GB" dirty="0"/>
              <a:t> </a:t>
            </a:r>
            <a:r>
              <a:rPr lang="en-GB" dirty="0" err="1"/>
              <a:t>yer</a:t>
            </a:r>
            <a:r>
              <a:rPr lang="en-GB" dirty="0"/>
              <a:t> </a:t>
            </a:r>
            <a:r>
              <a:rPr lang="en-GB" dirty="0" err="1"/>
              <a:t>vermeyip</a:t>
            </a:r>
            <a:r>
              <a:rPr lang="en-GB" dirty="0"/>
              <a:t> </a:t>
            </a:r>
            <a:r>
              <a:rPr lang="en-GB" dirty="0" err="1"/>
              <a:t>biçimleri</a:t>
            </a:r>
            <a:r>
              <a:rPr lang="en-GB" dirty="0"/>
              <a:t> </a:t>
            </a:r>
            <a:r>
              <a:rPr lang="en-GB" dirty="0" err="1"/>
              <a:t>basitleştirdi</a:t>
            </a:r>
            <a:r>
              <a:rPr lang="en-GB" dirty="0"/>
              <a:t>. </a:t>
            </a:r>
            <a:r>
              <a:rPr lang="en-GB" dirty="0" err="1"/>
              <a:t>Renkli</a:t>
            </a:r>
            <a:r>
              <a:rPr lang="en-GB" dirty="0"/>
              <a:t> </a:t>
            </a:r>
            <a:r>
              <a:rPr lang="en-GB" dirty="0" err="1"/>
              <a:t>alanları</a:t>
            </a:r>
            <a:r>
              <a:rPr lang="en-GB" dirty="0"/>
              <a:t> </a:t>
            </a:r>
            <a:r>
              <a:rPr lang="en-GB" dirty="0" err="1"/>
              <a:t>siyah</a:t>
            </a:r>
            <a:r>
              <a:rPr lang="en-GB" dirty="0"/>
              <a:t> </a:t>
            </a:r>
            <a:r>
              <a:rPr lang="en-GB" dirty="0" err="1"/>
              <a:t>çizgilerle</a:t>
            </a:r>
            <a:r>
              <a:rPr lang="en-GB" dirty="0"/>
              <a:t> </a:t>
            </a:r>
            <a:r>
              <a:rPr lang="en-GB" dirty="0" err="1"/>
              <a:t>birbirlerinden</a:t>
            </a:r>
            <a:r>
              <a:rPr lang="en-GB" dirty="0"/>
              <a:t> </a:t>
            </a:r>
            <a:r>
              <a:rPr lang="en-GB" dirty="0" err="1"/>
              <a:t>ayırdı</a:t>
            </a:r>
            <a:r>
              <a:rPr lang="en-GB" dirty="0"/>
              <a:t>. </a:t>
            </a:r>
            <a:r>
              <a:rPr lang="en-GB" dirty="0" err="1"/>
              <a:t>Stilin</a:t>
            </a:r>
            <a:r>
              <a:rPr lang="en-GB" dirty="0"/>
              <a:t> </a:t>
            </a:r>
            <a:r>
              <a:rPr lang="en-GB" dirty="0" err="1"/>
              <a:t>bu</a:t>
            </a:r>
            <a:r>
              <a:rPr lang="en-GB" dirty="0"/>
              <a:t> </a:t>
            </a:r>
            <a:r>
              <a:rPr lang="en-GB" dirty="0" err="1"/>
              <a:t>özelliği</a:t>
            </a:r>
            <a:r>
              <a:rPr lang="en-GB" dirty="0"/>
              <a:t> </a:t>
            </a:r>
            <a:r>
              <a:rPr lang="en-GB" dirty="0" err="1"/>
              <a:t>Brücke</a:t>
            </a:r>
            <a:r>
              <a:rPr lang="en-GB" dirty="0"/>
              <a:t> </a:t>
            </a:r>
            <a:r>
              <a:rPr lang="en-GB" dirty="0" err="1"/>
              <a:t>ekspresyonizmi</a:t>
            </a:r>
            <a:r>
              <a:rPr lang="en-GB" dirty="0"/>
              <a:t> </a:t>
            </a:r>
            <a:r>
              <a:rPr lang="en-GB" dirty="0" err="1"/>
              <a:t>için</a:t>
            </a:r>
            <a:r>
              <a:rPr lang="en-GB" dirty="0"/>
              <a:t> </a:t>
            </a:r>
            <a:r>
              <a:rPr lang="en-GB" dirty="0" err="1"/>
              <a:t>tipiktir</a:t>
            </a:r>
            <a:r>
              <a:rPr lang="en-GB" dirty="0"/>
              <a:t>. Die </a:t>
            </a:r>
            <a:r>
              <a:rPr lang="en-GB" dirty="0" err="1"/>
              <a:t>Brücke</a:t>
            </a:r>
            <a:r>
              <a:rPr lang="en-GB" dirty="0"/>
              <a:t> </a:t>
            </a:r>
            <a:r>
              <a:rPr lang="en-GB" dirty="0" err="1"/>
              <a:t>grubunun</a:t>
            </a:r>
            <a:r>
              <a:rPr lang="en-GB" dirty="0"/>
              <a:t> </a:t>
            </a:r>
            <a:r>
              <a:rPr lang="en-GB" dirty="0" err="1"/>
              <a:t>isim</a:t>
            </a:r>
            <a:r>
              <a:rPr lang="en-GB" dirty="0"/>
              <a:t> </a:t>
            </a:r>
            <a:r>
              <a:rPr lang="en-GB" dirty="0" err="1"/>
              <a:t>babası</a:t>
            </a:r>
            <a:r>
              <a:rPr lang="en-GB" dirty="0"/>
              <a:t> </a:t>
            </a:r>
            <a:r>
              <a:rPr lang="en-GB" dirty="0" err="1"/>
              <a:t>ve</a:t>
            </a:r>
            <a:r>
              <a:rPr lang="en-GB" dirty="0"/>
              <a:t> </a:t>
            </a:r>
            <a:r>
              <a:rPr lang="en-GB" dirty="0" err="1"/>
              <a:t>kurucularındandır</a:t>
            </a:r>
            <a:r>
              <a:rPr lang="en-GB" dirty="0"/>
              <a:t>. Karl Schmidt-</a:t>
            </a:r>
            <a:r>
              <a:rPr lang="en-GB" dirty="0" err="1"/>
              <a:t>Rottluff</a:t>
            </a:r>
            <a:r>
              <a:rPr lang="en-GB" dirty="0"/>
              <a:t> </a:t>
            </a:r>
            <a:r>
              <a:rPr lang="en-GB" dirty="0" err="1"/>
              <a:t>manzara</a:t>
            </a:r>
            <a:r>
              <a:rPr lang="en-GB" dirty="0"/>
              <a:t> </a:t>
            </a:r>
            <a:r>
              <a:rPr lang="en-GB" dirty="0" err="1"/>
              <a:t>ve</a:t>
            </a:r>
            <a:r>
              <a:rPr lang="en-GB" dirty="0"/>
              <a:t> </a:t>
            </a:r>
            <a:r>
              <a:rPr lang="en-GB" dirty="0" err="1"/>
              <a:t>nü</a:t>
            </a:r>
            <a:r>
              <a:rPr lang="en-GB" dirty="0"/>
              <a:t> </a:t>
            </a:r>
            <a:r>
              <a:rPr lang="en-GB" dirty="0" err="1"/>
              <a:t>resimleriyle</a:t>
            </a:r>
            <a:r>
              <a:rPr lang="en-GB" dirty="0"/>
              <a:t> </a:t>
            </a:r>
            <a:r>
              <a:rPr lang="en-GB" dirty="0" err="1"/>
              <a:t>tanınan</a:t>
            </a:r>
            <a:r>
              <a:rPr lang="en-GB" dirty="0"/>
              <a:t> </a:t>
            </a:r>
            <a:r>
              <a:rPr lang="en-GB" dirty="0" err="1"/>
              <a:t>bir</a:t>
            </a:r>
            <a:r>
              <a:rPr lang="en-GB" dirty="0"/>
              <a:t> </a:t>
            </a:r>
            <a:r>
              <a:rPr lang="en-GB" dirty="0" err="1"/>
              <a:t>ressamdı</a:t>
            </a:r>
            <a:r>
              <a:rPr lang="en-GB" dirty="0"/>
              <a:t> </a:t>
            </a:r>
            <a:r>
              <a:rPr lang="en-GB" dirty="0" err="1"/>
              <a:t>ve</a:t>
            </a:r>
            <a:r>
              <a:rPr lang="en-GB" dirty="0"/>
              <a:t> </a:t>
            </a:r>
            <a:r>
              <a:rPr lang="en-GB" dirty="0" err="1"/>
              <a:t>litografiyi</a:t>
            </a:r>
            <a:r>
              <a:rPr lang="en-GB" dirty="0"/>
              <a:t> (</a:t>
            </a:r>
            <a:r>
              <a:rPr lang="en-GB" dirty="0" err="1"/>
              <a:t>taş</a:t>
            </a:r>
            <a:r>
              <a:rPr lang="en-GB" dirty="0"/>
              <a:t> </a:t>
            </a:r>
            <a:r>
              <a:rPr lang="en-GB" dirty="0" err="1"/>
              <a:t>baskı</a:t>
            </a:r>
            <a:r>
              <a:rPr lang="en-GB" dirty="0"/>
              <a:t>) </a:t>
            </a:r>
            <a:r>
              <a:rPr lang="en-GB" dirty="0" err="1"/>
              <a:t>ustaca</a:t>
            </a:r>
            <a:r>
              <a:rPr lang="en-GB" dirty="0"/>
              <a:t> </a:t>
            </a:r>
            <a:r>
              <a:rPr lang="en-GB" dirty="0" err="1"/>
              <a:t>kullanıyordu</a:t>
            </a:r>
            <a:r>
              <a:rPr lang="en-GB" dirty="0"/>
              <a:t>. </a:t>
            </a:r>
            <a:r>
              <a:rPr lang="pl-PL" dirty="0"/>
              <a:t>Grubu da litografiyle kendisi tanıştırmıştır.</a:t>
            </a:r>
            <a:endParaRPr lang="tr-TR" dirty="0"/>
          </a:p>
          <a:p>
            <a:endParaRPr lang="tr-TR" dirty="0"/>
          </a:p>
        </p:txBody>
      </p:sp>
    </p:spTree>
    <p:extLst>
      <p:ext uri="{BB962C8B-B14F-4D97-AF65-F5344CB8AC3E}">
        <p14:creationId xmlns:p14="http://schemas.microsoft.com/office/powerpoint/2010/main" val="263028225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708</Words>
  <Application>Microsoft Office PowerPoint</Application>
  <PresentationFormat>Ekran Gösterisi (4:3)</PresentationFormat>
  <Paragraphs>25</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Ofis Teması</vt:lpstr>
      <vt:lpstr>Ekpresyonist tablolar</vt:lpstr>
      <vt:lpstr>PowerPoint Sunusu</vt:lpstr>
      <vt:lpstr>4. Oskar Kokoschka (1886 – 1980) </vt:lpstr>
      <vt:lpstr>PowerPoint Sunusu</vt:lpstr>
      <vt:lpstr>5. Ernst Ludwig Kirchner (1880 – 1938) </vt:lpstr>
      <vt:lpstr>PowerPoint Sunusu</vt:lpstr>
      <vt:lpstr>6. Erich Heckel (1883 – 1970) </vt:lpstr>
      <vt:lpstr>PowerPoint Sunusu</vt:lpstr>
      <vt:lpstr>7. Karl Schmidt-Rottluff (1884 – 1976) </vt:lpstr>
      <vt:lpstr>PowerPoint Sunusu</vt:lpstr>
      <vt:lpstr>8. Emil Nolde (1867 – 1956) </vt:lpstr>
      <vt:lpstr>PowerPoint Sunusu</vt:lpstr>
      <vt:lpstr>9. Max Pechstein (1881 – 1955)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Empresyonist tablolar</dc:title>
  <dc:creator>nevra vardal</dc:creator>
  <cp:lastModifiedBy>nevra vardal</cp:lastModifiedBy>
  <cp:revision>4</cp:revision>
  <dcterms:created xsi:type="dcterms:W3CDTF">2020-05-22T09:03:16Z</dcterms:created>
  <dcterms:modified xsi:type="dcterms:W3CDTF">2020-05-22T09:54:04Z</dcterms:modified>
</cp:coreProperties>
</file>