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83" r:id="rId4"/>
    <p:sldId id="268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084" autoAdjust="0"/>
  </p:normalViewPr>
  <p:slideViewPr>
    <p:cSldViewPr snapToGrid="0">
      <p:cViewPr varScale="1">
        <p:scale>
          <a:sx n="51" d="100"/>
          <a:sy n="51" d="100"/>
        </p:scale>
        <p:origin x="12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4E94A-B635-4EA4-8F44-4A04B793AF45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62504-197A-4BE7-B90B-63E8FC06B8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07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2504-197A-4BE7-B90B-63E8FC06B86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45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564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68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08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43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49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301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57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3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047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234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442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494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368169"/>
            <a:ext cx="9144000" cy="2387600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Hayvan Genetik Kaynaklarının Korunması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191432"/>
            <a:ext cx="9144000" cy="143305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Doç. Dr. Seyrani KONCAGÜL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Öğr. Üyesi Ahmet UÇAR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0045" y="148815"/>
            <a:ext cx="10515600" cy="1325563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GİRİŞ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5580" y="1936954"/>
            <a:ext cx="11393130" cy="46801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Dünyaya, uzay yolculuğuna çıkmadan önce olduğu gibi sadece köyümüzün, kentimizin, ülkemizin bulunduğu yer olarak bakmıyoruz. Oraya, tüm insanların ve tüm canlıların yaşadığı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doğa ana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bakıyoruz. Yaklaştıkça onu daha çok seviyoruz. Tüm canlılar, tüm biyolojik çeşitlilik, bu küreyi dıştan çevreleyen ve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biyosfer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adı verilen çok ince bir tabakanın içine sıkışmış durumda. </a:t>
            </a:r>
          </a:p>
        </p:txBody>
      </p:sp>
    </p:spTree>
    <p:extLst>
      <p:ext uri="{BB962C8B-B14F-4D97-AF65-F5344CB8AC3E}">
        <p14:creationId xmlns:p14="http://schemas.microsoft.com/office/powerpoint/2010/main" val="4132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Çevrenizi dikkatle inceleyince göreceksiniz: topraktaki canlıların büyük bir bölümü, toprak yüzeyinde ve toprak yüzeyinden itibaren yaklaşık 40 cm. kadar olan bir derinlik tabakasında yaşarlar.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491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6181" t="33576" r="28305" b="19293"/>
          <a:stretch/>
        </p:blipFill>
        <p:spPr>
          <a:xfrm>
            <a:off x="235973" y="0"/>
            <a:ext cx="11720052" cy="68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108</Words>
  <Application>Microsoft Office PowerPoint</Application>
  <PresentationFormat>Geniş ekran</PresentationFormat>
  <Paragraphs>7</Paragraphs>
  <Slides>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Teması</vt:lpstr>
      <vt:lpstr>Hayvan Genetik Kaynaklarının Korunması</vt:lpstr>
      <vt:lpstr>GİRİŞ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Hayvan Genetik Kaynaklarının Korunması</dc:title>
  <dc:creator>PC</dc:creator>
  <cp:lastModifiedBy>PC</cp:lastModifiedBy>
  <cp:revision>29</cp:revision>
  <dcterms:created xsi:type="dcterms:W3CDTF">2024-10-02T08:04:12Z</dcterms:created>
  <dcterms:modified xsi:type="dcterms:W3CDTF">2024-10-17T12:12:36Z</dcterms:modified>
</cp:coreProperties>
</file>