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87E4F3-03BC-421B-B204-EF4FCEA7A2C2}" type="doc">
      <dgm:prSet loTypeId="urn:microsoft.com/office/officeart/2005/8/layout/vList6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CC5655E-4547-4FD2-832B-0B457B852118}">
      <dgm:prSet phldrT="[Metin]"/>
      <dgm:spPr/>
      <dgm:t>
        <a:bodyPr/>
        <a:lstStyle/>
        <a:p>
          <a:r>
            <a:rPr lang="tr-TR" dirty="0" smtClean="0"/>
            <a:t>BAŞLIK</a:t>
          </a:r>
          <a:endParaRPr lang="tr-TR" dirty="0"/>
        </a:p>
      </dgm:t>
    </dgm:pt>
    <dgm:pt modelId="{B4839090-6B1F-4B8D-BA1A-E7E394ECBF0F}" type="parTrans" cxnId="{CA50A156-E41A-4599-AC76-A0F74D67B245}">
      <dgm:prSet/>
      <dgm:spPr/>
      <dgm:t>
        <a:bodyPr/>
        <a:lstStyle/>
        <a:p>
          <a:endParaRPr lang="tr-TR"/>
        </a:p>
      </dgm:t>
    </dgm:pt>
    <dgm:pt modelId="{67C77B65-D4C1-4969-B573-719A55334229}" type="sibTrans" cxnId="{CA50A156-E41A-4599-AC76-A0F74D67B245}">
      <dgm:prSet/>
      <dgm:spPr/>
      <dgm:t>
        <a:bodyPr/>
        <a:lstStyle/>
        <a:p>
          <a:endParaRPr lang="tr-TR"/>
        </a:p>
      </dgm:t>
    </dgm:pt>
    <dgm:pt modelId="{CCCE9106-BD3B-429C-9471-17CBC9DEFB92}">
      <dgm:prSet phldrT="[Metin]"/>
      <dgm:spPr/>
      <dgm:t>
        <a:bodyPr/>
        <a:lstStyle/>
        <a:p>
          <a:r>
            <a:rPr lang="tr-TR" dirty="0" smtClean="0"/>
            <a:t>ÖZET-ANAHTAR KELİMELER</a:t>
          </a:r>
          <a:endParaRPr lang="tr-TR" dirty="0"/>
        </a:p>
      </dgm:t>
    </dgm:pt>
    <dgm:pt modelId="{6136615E-747A-4856-BE30-464C76D01361}" type="parTrans" cxnId="{B40CB55A-3D06-43C7-A599-568040987929}">
      <dgm:prSet/>
      <dgm:spPr/>
      <dgm:t>
        <a:bodyPr/>
        <a:lstStyle/>
        <a:p>
          <a:endParaRPr lang="tr-TR"/>
        </a:p>
      </dgm:t>
    </dgm:pt>
    <dgm:pt modelId="{D555693E-F211-451A-AB83-1C4C6D1B1335}" type="sibTrans" cxnId="{B40CB55A-3D06-43C7-A599-568040987929}">
      <dgm:prSet/>
      <dgm:spPr/>
      <dgm:t>
        <a:bodyPr/>
        <a:lstStyle/>
        <a:p>
          <a:endParaRPr lang="tr-TR"/>
        </a:p>
      </dgm:t>
    </dgm:pt>
    <dgm:pt modelId="{AE5808B8-2B15-4CD5-BB3F-3F4692C813FA}">
      <dgm:prSet phldrT="[Metin]"/>
      <dgm:spPr/>
      <dgm:t>
        <a:bodyPr/>
        <a:lstStyle/>
        <a:p>
          <a:r>
            <a:rPr lang="tr-TR" dirty="0" smtClean="0"/>
            <a:t>ANA METİN-</a:t>
          </a:r>
          <a:r>
            <a:rPr lang="tr-TR" dirty="0" err="1" smtClean="0"/>
            <a:t>IMRaD</a:t>
          </a:r>
          <a:endParaRPr lang="tr-TR" dirty="0"/>
        </a:p>
      </dgm:t>
    </dgm:pt>
    <dgm:pt modelId="{BC1A757B-AFD1-4419-AFD8-B3D7636E3346}" type="parTrans" cxnId="{CE455A18-BC99-4BD4-9281-FA9E067F7434}">
      <dgm:prSet/>
      <dgm:spPr/>
      <dgm:t>
        <a:bodyPr/>
        <a:lstStyle/>
        <a:p>
          <a:endParaRPr lang="tr-TR"/>
        </a:p>
      </dgm:t>
    </dgm:pt>
    <dgm:pt modelId="{5EE87AD8-C361-4374-9DA6-D278D2793F9A}" type="sibTrans" cxnId="{CE455A18-BC99-4BD4-9281-FA9E067F7434}">
      <dgm:prSet/>
      <dgm:spPr/>
      <dgm:t>
        <a:bodyPr/>
        <a:lstStyle/>
        <a:p>
          <a:endParaRPr lang="tr-TR"/>
        </a:p>
      </dgm:t>
    </dgm:pt>
    <dgm:pt modelId="{BE6807CD-CC4A-4150-B78C-7C2F032AAD40}">
      <dgm:prSet phldrT="[Metin]"/>
      <dgm:spPr/>
      <dgm:t>
        <a:bodyPr/>
        <a:lstStyle/>
        <a:p>
          <a:r>
            <a:rPr lang="tr-TR" dirty="0" smtClean="0"/>
            <a:t>TEŞEKKÜR</a:t>
          </a:r>
          <a:endParaRPr lang="tr-TR" dirty="0"/>
        </a:p>
      </dgm:t>
    </dgm:pt>
    <dgm:pt modelId="{498A33E0-3102-4B63-9511-96454AFC0348}" type="parTrans" cxnId="{F1F0FD15-E074-43BA-91E5-AD57F30DFA6C}">
      <dgm:prSet/>
      <dgm:spPr/>
      <dgm:t>
        <a:bodyPr/>
        <a:lstStyle/>
        <a:p>
          <a:endParaRPr lang="tr-TR"/>
        </a:p>
      </dgm:t>
    </dgm:pt>
    <dgm:pt modelId="{AE2FE0F9-8694-46C9-AF65-5F855E9983B5}" type="sibTrans" cxnId="{F1F0FD15-E074-43BA-91E5-AD57F30DFA6C}">
      <dgm:prSet/>
      <dgm:spPr/>
      <dgm:t>
        <a:bodyPr/>
        <a:lstStyle/>
        <a:p>
          <a:endParaRPr lang="tr-TR"/>
        </a:p>
      </dgm:t>
    </dgm:pt>
    <dgm:pt modelId="{D521EF44-C969-4E68-B7D8-9BFDF382EAA9}">
      <dgm:prSet phldrT="[Metin]"/>
      <dgm:spPr/>
      <dgm:t>
        <a:bodyPr/>
        <a:lstStyle/>
        <a:p>
          <a:r>
            <a:rPr lang="tr-TR" dirty="0" smtClean="0"/>
            <a:t>KAYNAKLAR</a:t>
          </a:r>
          <a:endParaRPr lang="tr-TR" dirty="0"/>
        </a:p>
      </dgm:t>
    </dgm:pt>
    <dgm:pt modelId="{7A26DC8B-7234-4451-9DA4-C2ED2F9683EA}" type="parTrans" cxnId="{A08AA48E-44FF-4DE1-862D-55EFFD4BF3E3}">
      <dgm:prSet/>
      <dgm:spPr/>
      <dgm:t>
        <a:bodyPr/>
        <a:lstStyle/>
        <a:p>
          <a:endParaRPr lang="tr-TR"/>
        </a:p>
      </dgm:t>
    </dgm:pt>
    <dgm:pt modelId="{9A6B9129-8119-4532-BD95-400C892153C6}" type="sibTrans" cxnId="{A08AA48E-44FF-4DE1-862D-55EFFD4BF3E3}">
      <dgm:prSet/>
      <dgm:spPr/>
      <dgm:t>
        <a:bodyPr/>
        <a:lstStyle/>
        <a:p>
          <a:endParaRPr lang="tr-TR"/>
        </a:p>
      </dgm:t>
    </dgm:pt>
    <dgm:pt modelId="{F2BC21FE-5420-4F80-B803-BBCD8BCE7B55}">
      <dgm:prSet phldrT="[Metin]"/>
      <dgm:spPr/>
      <dgm:t>
        <a:bodyPr/>
        <a:lstStyle/>
        <a:p>
          <a:r>
            <a:rPr lang="tr-TR" dirty="0" smtClean="0"/>
            <a:t>TABLOLAR</a:t>
          </a:r>
          <a:endParaRPr lang="tr-TR" dirty="0"/>
        </a:p>
      </dgm:t>
    </dgm:pt>
    <dgm:pt modelId="{21C2E0A6-A7B9-43E6-9324-4991633E3547}" type="parTrans" cxnId="{1E1CC332-C1EE-4D33-8FCE-648BD01CCEE3}">
      <dgm:prSet/>
      <dgm:spPr/>
      <dgm:t>
        <a:bodyPr/>
        <a:lstStyle/>
        <a:p>
          <a:endParaRPr lang="tr-TR"/>
        </a:p>
      </dgm:t>
    </dgm:pt>
    <dgm:pt modelId="{4E91CDD0-5F54-4399-BB39-95EAAFBE6959}" type="sibTrans" cxnId="{1E1CC332-C1EE-4D33-8FCE-648BD01CCEE3}">
      <dgm:prSet/>
      <dgm:spPr/>
      <dgm:t>
        <a:bodyPr/>
        <a:lstStyle/>
        <a:p>
          <a:endParaRPr lang="tr-TR"/>
        </a:p>
      </dgm:t>
    </dgm:pt>
    <dgm:pt modelId="{6134B9AB-D728-4C3D-9A42-A5B05395ECF5}">
      <dgm:prSet phldrT="[Metin]"/>
      <dgm:spPr/>
      <dgm:t>
        <a:bodyPr/>
        <a:lstStyle/>
        <a:p>
          <a:r>
            <a:rPr lang="tr-TR" dirty="0" smtClean="0"/>
            <a:t>ŞEKİLLER</a:t>
          </a:r>
          <a:endParaRPr lang="tr-TR" dirty="0"/>
        </a:p>
      </dgm:t>
    </dgm:pt>
    <dgm:pt modelId="{56631059-A98A-4EC1-B286-2A1EDE6AE60F}" type="parTrans" cxnId="{8FB8CA90-3723-406F-96B9-B8D47BF5790C}">
      <dgm:prSet/>
      <dgm:spPr/>
      <dgm:t>
        <a:bodyPr/>
        <a:lstStyle/>
        <a:p>
          <a:endParaRPr lang="tr-TR"/>
        </a:p>
      </dgm:t>
    </dgm:pt>
    <dgm:pt modelId="{E0F49C9C-F92E-4BC8-BEF1-E4D4FF1005D0}" type="sibTrans" cxnId="{8FB8CA90-3723-406F-96B9-B8D47BF5790C}">
      <dgm:prSet/>
      <dgm:spPr/>
      <dgm:t>
        <a:bodyPr/>
        <a:lstStyle/>
        <a:p>
          <a:endParaRPr lang="tr-TR"/>
        </a:p>
      </dgm:t>
    </dgm:pt>
    <dgm:pt modelId="{92B77D03-870F-4A32-94FB-BA6ED680125E}">
      <dgm:prSet/>
      <dgm:spPr/>
      <dgm:t>
        <a:bodyPr/>
        <a:lstStyle/>
        <a:p>
          <a:r>
            <a:rPr lang="tr-TR" b="1" dirty="0" err="1" smtClean="0"/>
            <a:t>I</a:t>
          </a:r>
          <a:r>
            <a:rPr lang="tr-TR" dirty="0" err="1" smtClean="0"/>
            <a:t>ntroduction-</a:t>
          </a:r>
          <a:r>
            <a:rPr lang="tr-TR" b="1" dirty="0" err="1" smtClean="0"/>
            <a:t>M</a:t>
          </a:r>
          <a:r>
            <a:rPr lang="tr-TR" dirty="0" err="1" smtClean="0"/>
            <a:t>ethods-</a:t>
          </a:r>
          <a:r>
            <a:rPr lang="tr-TR" b="1" dirty="0" err="1" smtClean="0"/>
            <a:t>R</a:t>
          </a:r>
          <a:r>
            <a:rPr lang="tr-TR" dirty="0" err="1" smtClean="0"/>
            <a:t>esults</a:t>
          </a:r>
          <a:r>
            <a:rPr lang="tr-TR" dirty="0" smtClean="0"/>
            <a:t> </a:t>
          </a:r>
          <a:r>
            <a:rPr lang="tr-TR" b="1" dirty="0" err="1" smtClean="0"/>
            <a:t>a</a:t>
          </a:r>
          <a:r>
            <a:rPr lang="tr-TR" dirty="0" err="1" smtClean="0"/>
            <a:t>nd</a:t>
          </a:r>
          <a:r>
            <a:rPr lang="tr-TR" dirty="0" smtClean="0"/>
            <a:t> </a:t>
          </a:r>
          <a:r>
            <a:rPr lang="tr-TR" b="1" dirty="0" err="1" smtClean="0"/>
            <a:t>D</a:t>
          </a:r>
          <a:r>
            <a:rPr lang="tr-TR" dirty="0" err="1" smtClean="0"/>
            <a:t>iscussion</a:t>
          </a:r>
          <a:endParaRPr lang="tr-TR" dirty="0"/>
        </a:p>
      </dgm:t>
    </dgm:pt>
    <dgm:pt modelId="{331EAB12-98AD-4905-AE78-2B0D40FC5176}" type="parTrans" cxnId="{D9A88269-8208-4D12-913D-48C2321885CC}">
      <dgm:prSet/>
      <dgm:spPr/>
      <dgm:t>
        <a:bodyPr/>
        <a:lstStyle/>
        <a:p>
          <a:endParaRPr lang="tr-TR"/>
        </a:p>
      </dgm:t>
    </dgm:pt>
    <dgm:pt modelId="{56477AA4-62EA-4B0A-BC6D-1C147872E88D}" type="sibTrans" cxnId="{D9A88269-8208-4D12-913D-48C2321885CC}">
      <dgm:prSet/>
      <dgm:spPr/>
      <dgm:t>
        <a:bodyPr/>
        <a:lstStyle/>
        <a:p>
          <a:endParaRPr lang="tr-TR"/>
        </a:p>
      </dgm:t>
    </dgm:pt>
    <dgm:pt modelId="{E30FFC45-21F7-48AD-B78A-8AB0BF185FE6}">
      <dgm:prSet/>
      <dgm:spPr/>
      <dgm:t>
        <a:bodyPr/>
        <a:lstStyle/>
        <a:p>
          <a:r>
            <a:rPr lang="tr-TR" dirty="0" smtClean="0"/>
            <a:t>Ana metinde yer alan tüm bölümlerin ayrı ayrı özeti</a:t>
          </a:r>
          <a:endParaRPr lang="tr-TR" dirty="0"/>
        </a:p>
      </dgm:t>
    </dgm:pt>
    <dgm:pt modelId="{FE81F59A-6D91-4836-8467-0DD5B76F9AC5}" type="parTrans" cxnId="{9A932668-1D90-4647-B417-742C05776214}">
      <dgm:prSet/>
      <dgm:spPr/>
      <dgm:t>
        <a:bodyPr/>
        <a:lstStyle/>
        <a:p>
          <a:endParaRPr lang="tr-TR"/>
        </a:p>
      </dgm:t>
    </dgm:pt>
    <dgm:pt modelId="{25D21AC3-265B-41CE-974D-C805684F1E0F}" type="sibTrans" cxnId="{9A932668-1D90-4647-B417-742C05776214}">
      <dgm:prSet/>
      <dgm:spPr/>
      <dgm:t>
        <a:bodyPr/>
        <a:lstStyle/>
        <a:p>
          <a:endParaRPr lang="tr-TR"/>
        </a:p>
      </dgm:t>
    </dgm:pt>
    <dgm:pt modelId="{61F6A120-1632-4CBF-9BA2-1C1024351B9C}">
      <dgm:prSet/>
      <dgm:spPr/>
      <dgm:t>
        <a:bodyPr/>
        <a:lstStyle/>
        <a:p>
          <a:r>
            <a:rPr lang="tr-TR" dirty="0" smtClean="0"/>
            <a:t>Başlık ve yazarlar-çalışma yerleri</a:t>
          </a:r>
          <a:endParaRPr lang="tr-TR" dirty="0"/>
        </a:p>
      </dgm:t>
    </dgm:pt>
    <dgm:pt modelId="{4EA60499-EC4B-4BDF-938F-0E7D83B835BA}" type="parTrans" cxnId="{2D2064FC-194A-4BE3-8195-FD61A8B1C58A}">
      <dgm:prSet/>
      <dgm:spPr/>
      <dgm:t>
        <a:bodyPr/>
        <a:lstStyle/>
        <a:p>
          <a:endParaRPr lang="tr-TR"/>
        </a:p>
      </dgm:t>
    </dgm:pt>
    <dgm:pt modelId="{DDA41831-77F4-4C83-A8D1-1B73135AB4D1}" type="sibTrans" cxnId="{2D2064FC-194A-4BE3-8195-FD61A8B1C58A}">
      <dgm:prSet/>
      <dgm:spPr/>
      <dgm:t>
        <a:bodyPr/>
        <a:lstStyle/>
        <a:p>
          <a:endParaRPr lang="tr-TR"/>
        </a:p>
      </dgm:t>
    </dgm:pt>
    <dgm:pt modelId="{6066CEF8-35AA-4245-BCA3-0772A3D4DF5C}">
      <dgm:prSet/>
      <dgm:spPr/>
      <dgm:t>
        <a:bodyPr/>
        <a:lstStyle/>
        <a:p>
          <a:r>
            <a:rPr lang="tr-TR" dirty="0" smtClean="0"/>
            <a:t>Maddi-manevi-fiziki destek verenler </a:t>
          </a:r>
          <a:r>
            <a:rPr lang="tr-TR" dirty="0" smtClean="0">
              <a:sym typeface="Wingdings" panose="05000000000000000000" pitchFamily="2" charset="2"/>
            </a:rPr>
            <a:t></a:t>
          </a:r>
          <a:endParaRPr lang="tr-TR" dirty="0"/>
        </a:p>
      </dgm:t>
    </dgm:pt>
    <dgm:pt modelId="{AC88ED9F-C612-4F61-881D-A66F2BA5084A}" type="parTrans" cxnId="{6320B63A-3C85-45B3-B14D-2AEFECB53E58}">
      <dgm:prSet/>
      <dgm:spPr/>
      <dgm:t>
        <a:bodyPr/>
        <a:lstStyle/>
        <a:p>
          <a:endParaRPr lang="tr-TR"/>
        </a:p>
      </dgm:t>
    </dgm:pt>
    <dgm:pt modelId="{1FA73459-7EB4-41F4-90D8-865B9D9AEFE8}" type="sibTrans" cxnId="{6320B63A-3C85-45B3-B14D-2AEFECB53E58}">
      <dgm:prSet/>
      <dgm:spPr/>
      <dgm:t>
        <a:bodyPr/>
        <a:lstStyle/>
        <a:p>
          <a:endParaRPr lang="tr-TR"/>
        </a:p>
      </dgm:t>
    </dgm:pt>
    <dgm:pt modelId="{095EEBCB-47BB-4798-ADCD-30A2AF7D4385}" type="pres">
      <dgm:prSet presAssocID="{DE87E4F3-03BC-421B-B204-EF4FCEA7A2C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8BD4A229-0AEB-4A82-B7AF-FBC5DADC5AD1}" type="pres">
      <dgm:prSet presAssocID="{2CC5655E-4547-4FD2-832B-0B457B852118}" presName="linNode" presStyleCnt="0"/>
      <dgm:spPr/>
    </dgm:pt>
    <dgm:pt modelId="{8D568622-F7E8-4F44-A607-4E2F2A46F8EE}" type="pres">
      <dgm:prSet presAssocID="{2CC5655E-4547-4FD2-832B-0B457B852118}" presName="parentShp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E5B0013-B8EE-495D-89F7-5B5D99369DE7}" type="pres">
      <dgm:prSet presAssocID="{2CC5655E-4547-4FD2-832B-0B457B852118}" presName="childShp" presStyleLbl="bgAccFollowNode1" presStyleIdx="0" presStyleCnt="7" custLinFactNeighborX="-456" custLinFactNeighborY="-2195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0A56717-5551-4D62-96F0-27433AC6436A}" type="pres">
      <dgm:prSet presAssocID="{67C77B65-D4C1-4969-B573-719A55334229}" presName="spacing" presStyleCnt="0"/>
      <dgm:spPr/>
    </dgm:pt>
    <dgm:pt modelId="{D265181F-AFA3-4F64-AAFD-694E04090BBF}" type="pres">
      <dgm:prSet presAssocID="{CCCE9106-BD3B-429C-9471-17CBC9DEFB92}" presName="linNode" presStyleCnt="0"/>
      <dgm:spPr/>
    </dgm:pt>
    <dgm:pt modelId="{E01E7A0F-A1AA-4A24-811B-B2FA801BA531}" type="pres">
      <dgm:prSet presAssocID="{CCCE9106-BD3B-429C-9471-17CBC9DEFB92}" presName="parentShp" presStyleLbl="node1" presStyleIdx="1" presStyleCnt="7" custScaleY="20044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7BF2CD4-9DAD-43C8-ACDC-2C868EE25F54}" type="pres">
      <dgm:prSet presAssocID="{CCCE9106-BD3B-429C-9471-17CBC9DEFB92}" presName="childShp" presStyleLbl="bgAccFollowNode1" presStyleIdx="1" presStyleCnt="7" custScaleY="24906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F2273AC-860E-4A70-9084-041DAFC7174B}" type="pres">
      <dgm:prSet presAssocID="{D555693E-F211-451A-AB83-1C4C6D1B1335}" presName="spacing" presStyleCnt="0"/>
      <dgm:spPr/>
    </dgm:pt>
    <dgm:pt modelId="{CEBA3D0D-210E-467F-9AB4-6DD69C0222B9}" type="pres">
      <dgm:prSet presAssocID="{AE5808B8-2B15-4CD5-BB3F-3F4692C813FA}" presName="linNode" presStyleCnt="0"/>
      <dgm:spPr/>
    </dgm:pt>
    <dgm:pt modelId="{F4DA88C8-6506-4A98-8915-9A4D0ED36571}" type="pres">
      <dgm:prSet presAssocID="{AE5808B8-2B15-4CD5-BB3F-3F4692C813FA}" presName="parentShp" presStyleLbl="node1" presStyleIdx="2" presStyleCnt="7" custScaleX="100818" custScaleY="266372" custLinFactNeighborX="-7622" custLinFactNeighborY="-45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AFF0CA-34C9-48BA-BD18-F12908C99794}" type="pres">
      <dgm:prSet presAssocID="{AE5808B8-2B15-4CD5-BB3F-3F4692C813FA}" presName="childShp" presStyleLbl="bgAccFollowNode1" presStyleIdx="2" presStyleCnt="7" custScaleX="97649" custScaleY="269309" custLinFactNeighborX="4631" custLinFactNeighborY="866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5CBFDA8-89A4-417B-A767-65B4DF200E1F}" type="pres">
      <dgm:prSet presAssocID="{5EE87AD8-C361-4374-9DA6-D278D2793F9A}" presName="spacing" presStyleCnt="0"/>
      <dgm:spPr/>
    </dgm:pt>
    <dgm:pt modelId="{39D685D1-AA21-4457-8658-88762B52B116}" type="pres">
      <dgm:prSet presAssocID="{BE6807CD-CC4A-4150-B78C-7C2F032AAD40}" presName="linNode" presStyleCnt="0"/>
      <dgm:spPr/>
    </dgm:pt>
    <dgm:pt modelId="{5431C459-4430-4B02-B82B-E021F26A4945}" type="pres">
      <dgm:prSet presAssocID="{BE6807CD-CC4A-4150-B78C-7C2F032AAD40}" presName="parentShp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22815FD-913D-4622-A888-A44385F2CF50}" type="pres">
      <dgm:prSet presAssocID="{BE6807CD-CC4A-4150-B78C-7C2F032AAD40}" presName="childShp" presStyleLbl="b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3665142-9A20-4A36-B33D-AACCD294E4AA}" type="pres">
      <dgm:prSet presAssocID="{AE2FE0F9-8694-46C9-AF65-5F855E9983B5}" presName="spacing" presStyleCnt="0"/>
      <dgm:spPr/>
    </dgm:pt>
    <dgm:pt modelId="{BCBF596B-C293-4667-ABB6-92F24F3ECEA4}" type="pres">
      <dgm:prSet presAssocID="{D521EF44-C969-4E68-B7D8-9BFDF382EAA9}" presName="linNode" presStyleCnt="0"/>
      <dgm:spPr/>
    </dgm:pt>
    <dgm:pt modelId="{1F234E91-F890-4FC0-B0E5-5CA8FEF1D0F8}" type="pres">
      <dgm:prSet presAssocID="{D521EF44-C969-4E68-B7D8-9BFDF382EAA9}" presName="parentShp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F255C4E-B801-4A3A-9DC3-AEC512BBF58F}" type="pres">
      <dgm:prSet presAssocID="{D521EF44-C969-4E68-B7D8-9BFDF382EAA9}" presName="childShp" presStyleLbl="bgAccFollowNode1" presStyleIdx="4" presStyleCnt="7">
        <dgm:presLayoutVars>
          <dgm:bulletEnabled val="1"/>
        </dgm:presLayoutVars>
      </dgm:prSet>
      <dgm:spPr/>
    </dgm:pt>
    <dgm:pt modelId="{E0A218CA-7415-4245-9667-3BB3061397B9}" type="pres">
      <dgm:prSet presAssocID="{9A6B9129-8119-4532-BD95-400C892153C6}" presName="spacing" presStyleCnt="0"/>
      <dgm:spPr/>
    </dgm:pt>
    <dgm:pt modelId="{DBA12EF8-E902-4BFF-8A1F-98BA8813EBFA}" type="pres">
      <dgm:prSet presAssocID="{F2BC21FE-5420-4F80-B803-BBCD8BCE7B55}" presName="linNode" presStyleCnt="0"/>
      <dgm:spPr/>
    </dgm:pt>
    <dgm:pt modelId="{0D151433-6E16-4C56-AFB4-16AD75CA245B}" type="pres">
      <dgm:prSet presAssocID="{F2BC21FE-5420-4F80-B803-BBCD8BCE7B55}" presName="parentShp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104EC03-A758-4BC3-B5A7-EFE6A050F339}" type="pres">
      <dgm:prSet presAssocID="{F2BC21FE-5420-4F80-B803-BBCD8BCE7B55}" presName="childShp" presStyleLbl="bgAccFollowNode1" presStyleIdx="5" presStyleCnt="7">
        <dgm:presLayoutVars>
          <dgm:bulletEnabled val="1"/>
        </dgm:presLayoutVars>
      </dgm:prSet>
      <dgm:spPr/>
    </dgm:pt>
    <dgm:pt modelId="{F8B5BD81-99FC-4DE6-B3D9-3C96A44C9D36}" type="pres">
      <dgm:prSet presAssocID="{4E91CDD0-5F54-4399-BB39-95EAAFBE6959}" presName="spacing" presStyleCnt="0"/>
      <dgm:spPr/>
    </dgm:pt>
    <dgm:pt modelId="{77BA0AD2-5E76-4780-8125-DD0F30F70F18}" type="pres">
      <dgm:prSet presAssocID="{6134B9AB-D728-4C3D-9A42-A5B05395ECF5}" presName="linNode" presStyleCnt="0"/>
      <dgm:spPr/>
    </dgm:pt>
    <dgm:pt modelId="{88A9A898-F3A0-42EB-AA0D-7DDF05DD4507}" type="pres">
      <dgm:prSet presAssocID="{6134B9AB-D728-4C3D-9A42-A5B05395ECF5}" presName="parentShp" presStyleLbl="node1" presStyleIdx="6" presStyleCnt="7" custLinFactNeighborX="-1327" custLinFactNeighborY="603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5D29310-2EA9-4C25-8B63-6D4C14544407}" type="pres">
      <dgm:prSet presAssocID="{6134B9AB-D728-4C3D-9A42-A5B05395ECF5}" presName="childShp" presStyleLbl="bgAccFollowNode1" presStyleIdx="6" presStyleCnt="7" custLinFactNeighborY="9651">
        <dgm:presLayoutVars>
          <dgm:bulletEnabled val="1"/>
        </dgm:presLayoutVars>
      </dgm:prSet>
      <dgm:spPr/>
    </dgm:pt>
  </dgm:ptLst>
  <dgm:cxnLst>
    <dgm:cxn modelId="{CE455A18-BC99-4BD4-9281-FA9E067F7434}" srcId="{DE87E4F3-03BC-421B-B204-EF4FCEA7A2C2}" destId="{AE5808B8-2B15-4CD5-BB3F-3F4692C813FA}" srcOrd="2" destOrd="0" parTransId="{BC1A757B-AFD1-4419-AFD8-B3D7636E3346}" sibTransId="{5EE87AD8-C361-4374-9DA6-D278D2793F9A}"/>
    <dgm:cxn modelId="{BC29F561-344C-4A43-8BEE-CA2C7D7BF513}" type="presOf" srcId="{F2BC21FE-5420-4F80-B803-BBCD8BCE7B55}" destId="{0D151433-6E16-4C56-AFB4-16AD75CA245B}" srcOrd="0" destOrd="0" presId="urn:microsoft.com/office/officeart/2005/8/layout/vList6"/>
    <dgm:cxn modelId="{CA50A156-E41A-4599-AC76-A0F74D67B245}" srcId="{DE87E4F3-03BC-421B-B204-EF4FCEA7A2C2}" destId="{2CC5655E-4547-4FD2-832B-0B457B852118}" srcOrd="0" destOrd="0" parTransId="{B4839090-6B1F-4B8D-BA1A-E7E394ECBF0F}" sibTransId="{67C77B65-D4C1-4969-B573-719A55334229}"/>
    <dgm:cxn modelId="{2D2064FC-194A-4BE3-8195-FD61A8B1C58A}" srcId="{2CC5655E-4547-4FD2-832B-0B457B852118}" destId="{61F6A120-1632-4CBF-9BA2-1C1024351B9C}" srcOrd="0" destOrd="0" parTransId="{4EA60499-EC4B-4BDF-938F-0E7D83B835BA}" sibTransId="{DDA41831-77F4-4C83-A8D1-1B73135AB4D1}"/>
    <dgm:cxn modelId="{6320B63A-3C85-45B3-B14D-2AEFECB53E58}" srcId="{BE6807CD-CC4A-4150-B78C-7C2F032AAD40}" destId="{6066CEF8-35AA-4245-BCA3-0772A3D4DF5C}" srcOrd="0" destOrd="0" parTransId="{AC88ED9F-C612-4F61-881D-A66F2BA5084A}" sibTransId="{1FA73459-7EB4-41F4-90D8-865B9D9AEFE8}"/>
    <dgm:cxn modelId="{A7211920-1858-4CAF-88FE-ED50B8258B04}" type="presOf" srcId="{2CC5655E-4547-4FD2-832B-0B457B852118}" destId="{8D568622-F7E8-4F44-A607-4E2F2A46F8EE}" srcOrd="0" destOrd="0" presId="urn:microsoft.com/office/officeart/2005/8/layout/vList6"/>
    <dgm:cxn modelId="{B40CB55A-3D06-43C7-A599-568040987929}" srcId="{DE87E4F3-03BC-421B-B204-EF4FCEA7A2C2}" destId="{CCCE9106-BD3B-429C-9471-17CBC9DEFB92}" srcOrd="1" destOrd="0" parTransId="{6136615E-747A-4856-BE30-464C76D01361}" sibTransId="{D555693E-F211-451A-AB83-1C4C6D1B1335}"/>
    <dgm:cxn modelId="{FB8D9CD4-EB16-4445-A3F5-75FF27D68E74}" type="presOf" srcId="{92B77D03-870F-4A32-94FB-BA6ED680125E}" destId="{75AFF0CA-34C9-48BA-BD18-F12908C99794}" srcOrd="0" destOrd="0" presId="urn:microsoft.com/office/officeart/2005/8/layout/vList6"/>
    <dgm:cxn modelId="{1E1CC332-C1EE-4D33-8FCE-648BD01CCEE3}" srcId="{DE87E4F3-03BC-421B-B204-EF4FCEA7A2C2}" destId="{F2BC21FE-5420-4F80-B803-BBCD8BCE7B55}" srcOrd="5" destOrd="0" parTransId="{21C2E0A6-A7B9-43E6-9324-4991633E3547}" sibTransId="{4E91CDD0-5F54-4399-BB39-95EAAFBE6959}"/>
    <dgm:cxn modelId="{9A932668-1D90-4647-B417-742C05776214}" srcId="{CCCE9106-BD3B-429C-9471-17CBC9DEFB92}" destId="{E30FFC45-21F7-48AD-B78A-8AB0BF185FE6}" srcOrd="0" destOrd="0" parTransId="{FE81F59A-6D91-4836-8467-0DD5B76F9AC5}" sibTransId="{25D21AC3-265B-41CE-974D-C805684F1E0F}"/>
    <dgm:cxn modelId="{B200BB83-8879-4714-83F9-E49C852A2C1A}" type="presOf" srcId="{6134B9AB-D728-4C3D-9A42-A5B05395ECF5}" destId="{88A9A898-F3A0-42EB-AA0D-7DDF05DD4507}" srcOrd="0" destOrd="0" presId="urn:microsoft.com/office/officeart/2005/8/layout/vList6"/>
    <dgm:cxn modelId="{D15AF1D6-E261-4100-9E9C-D5453B57572D}" type="presOf" srcId="{CCCE9106-BD3B-429C-9471-17CBC9DEFB92}" destId="{E01E7A0F-A1AA-4A24-811B-B2FA801BA531}" srcOrd="0" destOrd="0" presId="urn:microsoft.com/office/officeart/2005/8/layout/vList6"/>
    <dgm:cxn modelId="{F1F0FD15-E074-43BA-91E5-AD57F30DFA6C}" srcId="{DE87E4F3-03BC-421B-B204-EF4FCEA7A2C2}" destId="{BE6807CD-CC4A-4150-B78C-7C2F032AAD40}" srcOrd="3" destOrd="0" parTransId="{498A33E0-3102-4B63-9511-96454AFC0348}" sibTransId="{AE2FE0F9-8694-46C9-AF65-5F855E9983B5}"/>
    <dgm:cxn modelId="{8428F14B-1B4A-48D3-A753-0D2527F89528}" type="presOf" srcId="{DE87E4F3-03BC-421B-B204-EF4FCEA7A2C2}" destId="{095EEBCB-47BB-4798-ADCD-30A2AF7D4385}" srcOrd="0" destOrd="0" presId="urn:microsoft.com/office/officeart/2005/8/layout/vList6"/>
    <dgm:cxn modelId="{D9A88269-8208-4D12-913D-48C2321885CC}" srcId="{AE5808B8-2B15-4CD5-BB3F-3F4692C813FA}" destId="{92B77D03-870F-4A32-94FB-BA6ED680125E}" srcOrd="0" destOrd="0" parTransId="{331EAB12-98AD-4905-AE78-2B0D40FC5176}" sibTransId="{56477AA4-62EA-4B0A-BC6D-1C147872E88D}"/>
    <dgm:cxn modelId="{A6C86D24-E25E-4B3F-88A0-FEAB39B33888}" type="presOf" srcId="{BE6807CD-CC4A-4150-B78C-7C2F032AAD40}" destId="{5431C459-4430-4B02-B82B-E021F26A4945}" srcOrd="0" destOrd="0" presId="urn:microsoft.com/office/officeart/2005/8/layout/vList6"/>
    <dgm:cxn modelId="{082D2699-1E6F-4EBD-A65F-E70537B312AF}" type="presOf" srcId="{AE5808B8-2B15-4CD5-BB3F-3F4692C813FA}" destId="{F4DA88C8-6506-4A98-8915-9A4D0ED36571}" srcOrd="0" destOrd="0" presId="urn:microsoft.com/office/officeart/2005/8/layout/vList6"/>
    <dgm:cxn modelId="{646E14E2-F830-45D2-986B-F10ED26027EB}" type="presOf" srcId="{E30FFC45-21F7-48AD-B78A-8AB0BF185FE6}" destId="{37BF2CD4-9DAD-43C8-ACDC-2C868EE25F54}" srcOrd="0" destOrd="0" presId="urn:microsoft.com/office/officeart/2005/8/layout/vList6"/>
    <dgm:cxn modelId="{3C5E395B-FFAD-4094-BA86-A78BE6B88CD3}" type="presOf" srcId="{D521EF44-C969-4E68-B7D8-9BFDF382EAA9}" destId="{1F234E91-F890-4FC0-B0E5-5CA8FEF1D0F8}" srcOrd="0" destOrd="0" presId="urn:microsoft.com/office/officeart/2005/8/layout/vList6"/>
    <dgm:cxn modelId="{F0C8F617-FC18-4DC1-BEEB-BD6DB00FB42B}" type="presOf" srcId="{61F6A120-1632-4CBF-9BA2-1C1024351B9C}" destId="{5E5B0013-B8EE-495D-89F7-5B5D99369DE7}" srcOrd="0" destOrd="0" presId="urn:microsoft.com/office/officeart/2005/8/layout/vList6"/>
    <dgm:cxn modelId="{C4FC8C5C-CD70-45D7-8F7B-5788FEA8FDF3}" type="presOf" srcId="{6066CEF8-35AA-4245-BCA3-0772A3D4DF5C}" destId="{422815FD-913D-4622-A888-A44385F2CF50}" srcOrd="0" destOrd="0" presId="urn:microsoft.com/office/officeart/2005/8/layout/vList6"/>
    <dgm:cxn modelId="{A08AA48E-44FF-4DE1-862D-55EFFD4BF3E3}" srcId="{DE87E4F3-03BC-421B-B204-EF4FCEA7A2C2}" destId="{D521EF44-C969-4E68-B7D8-9BFDF382EAA9}" srcOrd="4" destOrd="0" parTransId="{7A26DC8B-7234-4451-9DA4-C2ED2F9683EA}" sibTransId="{9A6B9129-8119-4532-BD95-400C892153C6}"/>
    <dgm:cxn modelId="{8FB8CA90-3723-406F-96B9-B8D47BF5790C}" srcId="{DE87E4F3-03BC-421B-B204-EF4FCEA7A2C2}" destId="{6134B9AB-D728-4C3D-9A42-A5B05395ECF5}" srcOrd="6" destOrd="0" parTransId="{56631059-A98A-4EC1-B286-2A1EDE6AE60F}" sibTransId="{E0F49C9C-F92E-4BC8-BEF1-E4D4FF1005D0}"/>
    <dgm:cxn modelId="{A4F8D951-BF46-40A0-8A04-0FEDCAFDCD6A}" type="presParOf" srcId="{095EEBCB-47BB-4798-ADCD-30A2AF7D4385}" destId="{8BD4A229-0AEB-4A82-B7AF-FBC5DADC5AD1}" srcOrd="0" destOrd="0" presId="urn:microsoft.com/office/officeart/2005/8/layout/vList6"/>
    <dgm:cxn modelId="{6059F765-E8CA-4E35-BDA4-D15C2C751E35}" type="presParOf" srcId="{8BD4A229-0AEB-4A82-B7AF-FBC5DADC5AD1}" destId="{8D568622-F7E8-4F44-A607-4E2F2A46F8EE}" srcOrd="0" destOrd="0" presId="urn:microsoft.com/office/officeart/2005/8/layout/vList6"/>
    <dgm:cxn modelId="{963B8486-CBFF-4BB0-B9A1-16AC18301018}" type="presParOf" srcId="{8BD4A229-0AEB-4A82-B7AF-FBC5DADC5AD1}" destId="{5E5B0013-B8EE-495D-89F7-5B5D99369DE7}" srcOrd="1" destOrd="0" presId="urn:microsoft.com/office/officeart/2005/8/layout/vList6"/>
    <dgm:cxn modelId="{C5051269-2230-4EDF-872F-A5559468ACD4}" type="presParOf" srcId="{095EEBCB-47BB-4798-ADCD-30A2AF7D4385}" destId="{A0A56717-5551-4D62-96F0-27433AC6436A}" srcOrd="1" destOrd="0" presId="urn:microsoft.com/office/officeart/2005/8/layout/vList6"/>
    <dgm:cxn modelId="{D0BC3956-5D94-42EA-A7DF-002EAFAFC4E3}" type="presParOf" srcId="{095EEBCB-47BB-4798-ADCD-30A2AF7D4385}" destId="{D265181F-AFA3-4F64-AAFD-694E04090BBF}" srcOrd="2" destOrd="0" presId="urn:microsoft.com/office/officeart/2005/8/layout/vList6"/>
    <dgm:cxn modelId="{AB1358AB-6AAD-402F-9518-DFEA18099694}" type="presParOf" srcId="{D265181F-AFA3-4F64-AAFD-694E04090BBF}" destId="{E01E7A0F-A1AA-4A24-811B-B2FA801BA531}" srcOrd="0" destOrd="0" presId="urn:microsoft.com/office/officeart/2005/8/layout/vList6"/>
    <dgm:cxn modelId="{1EBD3734-26A2-489C-97B7-5D74A3C87435}" type="presParOf" srcId="{D265181F-AFA3-4F64-AAFD-694E04090BBF}" destId="{37BF2CD4-9DAD-43C8-ACDC-2C868EE25F54}" srcOrd="1" destOrd="0" presId="urn:microsoft.com/office/officeart/2005/8/layout/vList6"/>
    <dgm:cxn modelId="{15203220-17FD-4DDC-B5E7-AA34C2BB0806}" type="presParOf" srcId="{095EEBCB-47BB-4798-ADCD-30A2AF7D4385}" destId="{5F2273AC-860E-4A70-9084-041DAFC7174B}" srcOrd="3" destOrd="0" presId="urn:microsoft.com/office/officeart/2005/8/layout/vList6"/>
    <dgm:cxn modelId="{93A5A7F9-5F8C-4454-94D4-04104836FE1F}" type="presParOf" srcId="{095EEBCB-47BB-4798-ADCD-30A2AF7D4385}" destId="{CEBA3D0D-210E-467F-9AB4-6DD69C0222B9}" srcOrd="4" destOrd="0" presId="urn:microsoft.com/office/officeart/2005/8/layout/vList6"/>
    <dgm:cxn modelId="{ACB08F6F-6D23-4068-B506-4284E59442DF}" type="presParOf" srcId="{CEBA3D0D-210E-467F-9AB4-6DD69C0222B9}" destId="{F4DA88C8-6506-4A98-8915-9A4D0ED36571}" srcOrd="0" destOrd="0" presId="urn:microsoft.com/office/officeart/2005/8/layout/vList6"/>
    <dgm:cxn modelId="{07835582-FAC1-4D15-B5C1-5E6531F6B1CB}" type="presParOf" srcId="{CEBA3D0D-210E-467F-9AB4-6DD69C0222B9}" destId="{75AFF0CA-34C9-48BA-BD18-F12908C99794}" srcOrd="1" destOrd="0" presId="urn:microsoft.com/office/officeart/2005/8/layout/vList6"/>
    <dgm:cxn modelId="{DFE19A4C-4CB2-4603-A27F-0D5E344EF6C9}" type="presParOf" srcId="{095EEBCB-47BB-4798-ADCD-30A2AF7D4385}" destId="{25CBFDA8-89A4-417B-A767-65B4DF200E1F}" srcOrd="5" destOrd="0" presId="urn:microsoft.com/office/officeart/2005/8/layout/vList6"/>
    <dgm:cxn modelId="{73919BA6-B9F8-4519-9C55-EFDD1820589A}" type="presParOf" srcId="{095EEBCB-47BB-4798-ADCD-30A2AF7D4385}" destId="{39D685D1-AA21-4457-8658-88762B52B116}" srcOrd="6" destOrd="0" presId="urn:microsoft.com/office/officeart/2005/8/layout/vList6"/>
    <dgm:cxn modelId="{24F667F1-A436-40A3-BEEE-26FAF8D84780}" type="presParOf" srcId="{39D685D1-AA21-4457-8658-88762B52B116}" destId="{5431C459-4430-4B02-B82B-E021F26A4945}" srcOrd="0" destOrd="0" presId="urn:microsoft.com/office/officeart/2005/8/layout/vList6"/>
    <dgm:cxn modelId="{0AFAF6F3-C095-4278-86A3-A5C19D6A8DBA}" type="presParOf" srcId="{39D685D1-AA21-4457-8658-88762B52B116}" destId="{422815FD-913D-4622-A888-A44385F2CF50}" srcOrd="1" destOrd="0" presId="urn:microsoft.com/office/officeart/2005/8/layout/vList6"/>
    <dgm:cxn modelId="{04475335-E5A3-4CC8-AE4A-ADE02C250BC4}" type="presParOf" srcId="{095EEBCB-47BB-4798-ADCD-30A2AF7D4385}" destId="{93665142-9A20-4A36-B33D-AACCD294E4AA}" srcOrd="7" destOrd="0" presId="urn:microsoft.com/office/officeart/2005/8/layout/vList6"/>
    <dgm:cxn modelId="{D94BC18B-DC19-4C9F-9AEC-9A874C91C183}" type="presParOf" srcId="{095EEBCB-47BB-4798-ADCD-30A2AF7D4385}" destId="{BCBF596B-C293-4667-ABB6-92F24F3ECEA4}" srcOrd="8" destOrd="0" presId="urn:microsoft.com/office/officeart/2005/8/layout/vList6"/>
    <dgm:cxn modelId="{83DEEFCE-1213-417A-814A-B4B379E20B5D}" type="presParOf" srcId="{BCBF596B-C293-4667-ABB6-92F24F3ECEA4}" destId="{1F234E91-F890-4FC0-B0E5-5CA8FEF1D0F8}" srcOrd="0" destOrd="0" presId="urn:microsoft.com/office/officeart/2005/8/layout/vList6"/>
    <dgm:cxn modelId="{9E255137-C2C4-40B6-A0A9-1FF0D3C19E08}" type="presParOf" srcId="{BCBF596B-C293-4667-ABB6-92F24F3ECEA4}" destId="{3F255C4E-B801-4A3A-9DC3-AEC512BBF58F}" srcOrd="1" destOrd="0" presId="urn:microsoft.com/office/officeart/2005/8/layout/vList6"/>
    <dgm:cxn modelId="{74305FBE-EC5B-4687-AA5F-2060CB76D040}" type="presParOf" srcId="{095EEBCB-47BB-4798-ADCD-30A2AF7D4385}" destId="{E0A218CA-7415-4245-9667-3BB3061397B9}" srcOrd="9" destOrd="0" presId="urn:microsoft.com/office/officeart/2005/8/layout/vList6"/>
    <dgm:cxn modelId="{8623CC8C-0937-4B87-BCD9-942ABB06AB30}" type="presParOf" srcId="{095EEBCB-47BB-4798-ADCD-30A2AF7D4385}" destId="{DBA12EF8-E902-4BFF-8A1F-98BA8813EBFA}" srcOrd="10" destOrd="0" presId="urn:microsoft.com/office/officeart/2005/8/layout/vList6"/>
    <dgm:cxn modelId="{38C5C93B-3D10-4848-803C-1832D5A0BC89}" type="presParOf" srcId="{DBA12EF8-E902-4BFF-8A1F-98BA8813EBFA}" destId="{0D151433-6E16-4C56-AFB4-16AD75CA245B}" srcOrd="0" destOrd="0" presId="urn:microsoft.com/office/officeart/2005/8/layout/vList6"/>
    <dgm:cxn modelId="{48E0719F-E947-46D6-9903-601B41823C74}" type="presParOf" srcId="{DBA12EF8-E902-4BFF-8A1F-98BA8813EBFA}" destId="{9104EC03-A758-4BC3-B5A7-EFE6A050F339}" srcOrd="1" destOrd="0" presId="urn:microsoft.com/office/officeart/2005/8/layout/vList6"/>
    <dgm:cxn modelId="{30F00CA1-F8D3-403F-8C93-0BD8797BD5B2}" type="presParOf" srcId="{095EEBCB-47BB-4798-ADCD-30A2AF7D4385}" destId="{F8B5BD81-99FC-4DE6-B3D9-3C96A44C9D36}" srcOrd="11" destOrd="0" presId="urn:microsoft.com/office/officeart/2005/8/layout/vList6"/>
    <dgm:cxn modelId="{1C0D8D6A-8287-4179-AE2B-F84857924C92}" type="presParOf" srcId="{095EEBCB-47BB-4798-ADCD-30A2AF7D4385}" destId="{77BA0AD2-5E76-4780-8125-DD0F30F70F18}" srcOrd="12" destOrd="0" presId="urn:microsoft.com/office/officeart/2005/8/layout/vList6"/>
    <dgm:cxn modelId="{2EDDCC98-5D32-4E2F-9C13-8B2A4F7060B1}" type="presParOf" srcId="{77BA0AD2-5E76-4780-8125-DD0F30F70F18}" destId="{88A9A898-F3A0-42EB-AA0D-7DDF05DD4507}" srcOrd="0" destOrd="0" presId="urn:microsoft.com/office/officeart/2005/8/layout/vList6"/>
    <dgm:cxn modelId="{C255CD9D-8396-40D2-87BE-485256AFAC0A}" type="presParOf" srcId="{77BA0AD2-5E76-4780-8125-DD0F30F70F18}" destId="{B5D29310-2EA9-4C25-8B63-6D4C1454440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5B0013-B8EE-495D-89F7-5B5D99369DE7}">
      <dsp:nvSpPr>
        <dsp:cNvPr id="0" name=""/>
        <dsp:cNvSpPr/>
      </dsp:nvSpPr>
      <dsp:spPr>
        <a:xfrm>
          <a:off x="4089109" y="0"/>
          <a:ext cx="6161761" cy="5097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Başlık ve yazarlar-çalışma yerleri</a:t>
          </a:r>
          <a:endParaRPr lang="tr-TR" sz="2500" kern="1200" dirty="0"/>
        </a:p>
      </dsp:txBody>
      <dsp:txXfrm>
        <a:off x="4089109" y="63720"/>
        <a:ext cx="5970602" cy="382318"/>
      </dsp:txXfrm>
    </dsp:sp>
    <dsp:sp modelId="{8D568622-F7E8-4F44-A607-4E2F2A46F8EE}">
      <dsp:nvSpPr>
        <dsp:cNvPr id="0" name=""/>
        <dsp:cNvSpPr/>
      </dsp:nvSpPr>
      <dsp:spPr>
        <a:xfrm>
          <a:off x="0" y="2405"/>
          <a:ext cx="4107840" cy="5097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BAŞLIK</a:t>
          </a:r>
          <a:endParaRPr lang="tr-TR" sz="2500" kern="1200" dirty="0"/>
        </a:p>
      </dsp:txBody>
      <dsp:txXfrm>
        <a:off x="24884" y="27289"/>
        <a:ext cx="4058072" cy="459990"/>
      </dsp:txXfrm>
    </dsp:sp>
    <dsp:sp modelId="{37BF2CD4-9DAD-43C8-ACDC-2C868EE25F54}">
      <dsp:nvSpPr>
        <dsp:cNvPr id="0" name=""/>
        <dsp:cNvSpPr/>
      </dsp:nvSpPr>
      <dsp:spPr>
        <a:xfrm>
          <a:off x="4109845" y="563140"/>
          <a:ext cx="6149732" cy="12696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Ana metinde yer alan tüm bölümlerin ayrı ayrı özeti</a:t>
          </a:r>
          <a:endParaRPr lang="tr-TR" sz="2500" kern="1200" dirty="0"/>
        </a:p>
      </dsp:txBody>
      <dsp:txXfrm>
        <a:off x="4109845" y="721842"/>
        <a:ext cx="5673627" cy="952210"/>
      </dsp:txXfrm>
    </dsp:sp>
    <dsp:sp modelId="{E01E7A0F-A1AA-4A24-811B-B2FA801BA531}">
      <dsp:nvSpPr>
        <dsp:cNvPr id="0" name=""/>
        <dsp:cNvSpPr/>
      </dsp:nvSpPr>
      <dsp:spPr>
        <a:xfrm>
          <a:off x="10024" y="687062"/>
          <a:ext cx="4099821" cy="10217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ÖZET-ANAHTAR KELİMELER</a:t>
          </a:r>
          <a:endParaRPr lang="tr-TR" sz="2500" kern="1200" dirty="0"/>
        </a:p>
      </dsp:txBody>
      <dsp:txXfrm>
        <a:off x="59903" y="736941"/>
        <a:ext cx="4000063" cy="922012"/>
      </dsp:txXfrm>
    </dsp:sp>
    <dsp:sp modelId="{75AFF0CA-34C9-48BA-BD18-F12908C99794}">
      <dsp:nvSpPr>
        <dsp:cNvPr id="0" name=""/>
        <dsp:cNvSpPr/>
      </dsp:nvSpPr>
      <dsp:spPr>
        <a:xfrm>
          <a:off x="4264449" y="1927911"/>
          <a:ext cx="6005152" cy="137282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b="1" kern="1200" dirty="0" err="1" smtClean="0"/>
            <a:t>I</a:t>
          </a:r>
          <a:r>
            <a:rPr lang="tr-TR" sz="2500" kern="1200" dirty="0" err="1" smtClean="0"/>
            <a:t>ntroduction-</a:t>
          </a:r>
          <a:r>
            <a:rPr lang="tr-TR" sz="2500" b="1" kern="1200" dirty="0" err="1" smtClean="0"/>
            <a:t>M</a:t>
          </a:r>
          <a:r>
            <a:rPr lang="tr-TR" sz="2500" kern="1200" dirty="0" err="1" smtClean="0"/>
            <a:t>ethods-</a:t>
          </a:r>
          <a:r>
            <a:rPr lang="tr-TR" sz="2500" b="1" kern="1200" dirty="0" err="1" smtClean="0"/>
            <a:t>R</a:t>
          </a:r>
          <a:r>
            <a:rPr lang="tr-TR" sz="2500" kern="1200" dirty="0" err="1" smtClean="0"/>
            <a:t>esults</a:t>
          </a:r>
          <a:r>
            <a:rPr lang="tr-TR" sz="2500" kern="1200" dirty="0" smtClean="0"/>
            <a:t> </a:t>
          </a:r>
          <a:r>
            <a:rPr lang="tr-TR" sz="2500" b="1" kern="1200" dirty="0" err="1" smtClean="0"/>
            <a:t>a</a:t>
          </a:r>
          <a:r>
            <a:rPr lang="tr-TR" sz="2500" kern="1200" dirty="0" err="1" smtClean="0"/>
            <a:t>nd</a:t>
          </a:r>
          <a:r>
            <a:rPr lang="tr-TR" sz="2500" kern="1200" dirty="0" smtClean="0"/>
            <a:t> </a:t>
          </a:r>
          <a:r>
            <a:rPr lang="tr-TR" sz="2500" b="1" kern="1200" dirty="0" err="1" smtClean="0"/>
            <a:t>D</a:t>
          </a:r>
          <a:r>
            <a:rPr lang="tr-TR" sz="2500" kern="1200" dirty="0" err="1" smtClean="0"/>
            <a:t>iscussion</a:t>
          </a:r>
          <a:endParaRPr lang="tr-TR" sz="2500" kern="1200" dirty="0"/>
        </a:p>
      </dsp:txBody>
      <dsp:txXfrm>
        <a:off x="4264449" y="2099514"/>
        <a:ext cx="5490343" cy="1029619"/>
      </dsp:txXfrm>
    </dsp:sp>
    <dsp:sp modelId="{F4DA88C8-6506-4A98-8915-9A4D0ED36571}">
      <dsp:nvSpPr>
        <dsp:cNvPr id="0" name=""/>
        <dsp:cNvSpPr/>
      </dsp:nvSpPr>
      <dsp:spPr>
        <a:xfrm>
          <a:off x="0" y="1890986"/>
          <a:ext cx="4133358" cy="135785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ANA METİN-</a:t>
          </a:r>
          <a:r>
            <a:rPr lang="tr-TR" sz="2500" kern="1200" dirty="0" err="1" smtClean="0"/>
            <a:t>IMRaD</a:t>
          </a:r>
          <a:endParaRPr lang="tr-TR" sz="2500" kern="1200" dirty="0"/>
        </a:p>
      </dsp:txBody>
      <dsp:txXfrm>
        <a:off x="66285" y="1957271"/>
        <a:ext cx="4000788" cy="1225283"/>
      </dsp:txXfrm>
    </dsp:sp>
    <dsp:sp modelId="{422815FD-913D-4622-A888-A44385F2CF50}">
      <dsp:nvSpPr>
        <dsp:cNvPr id="0" name=""/>
        <dsp:cNvSpPr/>
      </dsp:nvSpPr>
      <dsp:spPr>
        <a:xfrm>
          <a:off x="4107840" y="3307531"/>
          <a:ext cx="6161761" cy="5097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500" kern="1200" dirty="0" smtClean="0"/>
            <a:t>Maddi-manevi-fiziki destek verenler </a:t>
          </a:r>
          <a:r>
            <a:rPr lang="tr-TR" sz="2500" kern="1200" dirty="0" smtClean="0">
              <a:sym typeface="Wingdings" panose="05000000000000000000" pitchFamily="2" charset="2"/>
            </a:rPr>
            <a:t></a:t>
          </a:r>
          <a:endParaRPr lang="tr-TR" sz="2500" kern="1200" dirty="0"/>
        </a:p>
      </dsp:txBody>
      <dsp:txXfrm>
        <a:off x="4107840" y="3371251"/>
        <a:ext cx="5970602" cy="382318"/>
      </dsp:txXfrm>
    </dsp:sp>
    <dsp:sp modelId="{5431C459-4430-4B02-B82B-E021F26A4945}">
      <dsp:nvSpPr>
        <dsp:cNvPr id="0" name=""/>
        <dsp:cNvSpPr/>
      </dsp:nvSpPr>
      <dsp:spPr>
        <a:xfrm>
          <a:off x="0" y="3307531"/>
          <a:ext cx="4107840" cy="5097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TEŞEKKÜR</a:t>
          </a:r>
          <a:endParaRPr lang="tr-TR" sz="2500" kern="1200" dirty="0"/>
        </a:p>
      </dsp:txBody>
      <dsp:txXfrm>
        <a:off x="24884" y="3332415"/>
        <a:ext cx="4058072" cy="459990"/>
      </dsp:txXfrm>
    </dsp:sp>
    <dsp:sp modelId="{3F255C4E-B801-4A3A-9DC3-AEC512BBF58F}">
      <dsp:nvSpPr>
        <dsp:cNvPr id="0" name=""/>
        <dsp:cNvSpPr/>
      </dsp:nvSpPr>
      <dsp:spPr>
        <a:xfrm>
          <a:off x="4107840" y="3868266"/>
          <a:ext cx="6161761" cy="5097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234E91-F890-4FC0-B0E5-5CA8FEF1D0F8}">
      <dsp:nvSpPr>
        <dsp:cNvPr id="0" name=""/>
        <dsp:cNvSpPr/>
      </dsp:nvSpPr>
      <dsp:spPr>
        <a:xfrm>
          <a:off x="0" y="3868266"/>
          <a:ext cx="4107840" cy="5097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KAYNAKLAR</a:t>
          </a:r>
          <a:endParaRPr lang="tr-TR" sz="2500" kern="1200" dirty="0"/>
        </a:p>
      </dsp:txBody>
      <dsp:txXfrm>
        <a:off x="24884" y="3893150"/>
        <a:ext cx="4058072" cy="459990"/>
      </dsp:txXfrm>
    </dsp:sp>
    <dsp:sp modelId="{9104EC03-A758-4BC3-B5A7-EFE6A050F339}">
      <dsp:nvSpPr>
        <dsp:cNvPr id="0" name=""/>
        <dsp:cNvSpPr/>
      </dsp:nvSpPr>
      <dsp:spPr>
        <a:xfrm>
          <a:off x="4107840" y="4429000"/>
          <a:ext cx="6161761" cy="5097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51433-6E16-4C56-AFB4-16AD75CA245B}">
      <dsp:nvSpPr>
        <dsp:cNvPr id="0" name=""/>
        <dsp:cNvSpPr/>
      </dsp:nvSpPr>
      <dsp:spPr>
        <a:xfrm>
          <a:off x="0" y="4429000"/>
          <a:ext cx="4107840" cy="5097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TABLOLAR</a:t>
          </a:r>
          <a:endParaRPr lang="tr-TR" sz="2500" kern="1200" dirty="0"/>
        </a:p>
      </dsp:txBody>
      <dsp:txXfrm>
        <a:off x="24884" y="4453884"/>
        <a:ext cx="4058072" cy="459990"/>
      </dsp:txXfrm>
    </dsp:sp>
    <dsp:sp modelId="{B5D29310-2EA9-4C25-8B63-6D4C14544407}">
      <dsp:nvSpPr>
        <dsp:cNvPr id="0" name=""/>
        <dsp:cNvSpPr/>
      </dsp:nvSpPr>
      <dsp:spPr>
        <a:xfrm>
          <a:off x="4107840" y="4992140"/>
          <a:ext cx="6161761" cy="509758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A9A898-F3A0-42EB-AA0D-7DDF05DD4507}">
      <dsp:nvSpPr>
        <dsp:cNvPr id="0" name=""/>
        <dsp:cNvSpPr/>
      </dsp:nvSpPr>
      <dsp:spPr>
        <a:xfrm>
          <a:off x="0" y="4992140"/>
          <a:ext cx="4107840" cy="509758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47625" rIns="9525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kern="1200" dirty="0" smtClean="0"/>
            <a:t>ŞEKİLLER</a:t>
          </a:r>
          <a:endParaRPr lang="tr-TR" sz="2500" kern="1200" dirty="0"/>
        </a:p>
      </dsp:txBody>
      <dsp:txXfrm>
        <a:off x="24884" y="5017024"/>
        <a:ext cx="4058072" cy="459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94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592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87367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531"/>
              <a:t>Body Level One</a:t>
            </a:r>
          </a:p>
          <a:p>
            <a:pPr lvl="1">
              <a:defRPr sz="1800"/>
            </a:pPr>
            <a:r>
              <a:rPr sz="2531"/>
              <a:t>Body Level Two</a:t>
            </a:r>
          </a:p>
          <a:p>
            <a:pPr lvl="2">
              <a:defRPr sz="1800"/>
            </a:pPr>
            <a:r>
              <a:rPr sz="2531"/>
              <a:t>Body Level Three</a:t>
            </a:r>
          </a:p>
          <a:p>
            <a:pPr lvl="3">
              <a:defRPr sz="1800"/>
            </a:pPr>
            <a:r>
              <a:rPr sz="2531"/>
              <a:t>Body Level Four</a:t>
            </a:r>
          </a:p>
          <a:p>
            <a:pPr lvl="4">
              <a:defRPr sz="1800"/>
            </a:pPr>
            <a:r>
              <a:rPr sz="2531"/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5625" b="1">
                <a:solidFill>
                  <a:srgbClr val="BB1800"/>
                </a:solidFill>
              </a:rPr>
              <a:t>Title Text</a:t>
            </a:r>
          </a:p>
        </p:txBody>
      </p:sp>
    </p:spTree>
    <p:extLst>
      <p:ext uri="{BB962C8B-B14F-4D97-AF65-F5344CB8AC3E}">
        <p14:creationId xmlns:p14="http://schemas.microsoft.com/office/powerpoint/2010/main" val="194555728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054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952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334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19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7738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67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807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9892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1B8AB9-A896-448D-BCEB-1A43C1F91D18}" type="datetimeFigureOut">
              <a:rPr lang="tr-TR" smtClean="0"/>
              <a:t>21.10.2020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D25BA-5525-461F-A746-F51FB0C1344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8061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Akademik makale yazımı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18442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Başlık seçimi </a:t>
            </a:r>
            <a:r>
              <a:rPr lang="tr-TR" b="1" dirty="0" smtClean="0">
                <a:solidFill>
                  <a:srgbClr val="C00000"/>
                </a:solidFill>
              </a:rPr>
              <a:t>(Kaçının!!!)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7716" y="2227559"/>
            <a:ext cx="10515600" cy="2927245"/>
          </a:xfrm>
        </p:spPr>
        <p:txBody>
          <a:bodyPr>
            <a:normAutofit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Study</a:t>
            </a:r>
            <a:r>
              <a:rPr lang="tr-TR" dirty="0" smtClean="0"/>
              <a:t> on….</a:t>
            </a:r>
          </a:p>
          <a:p>
            <a:endParaRPr lang="tr-TR" dirty="0"/>
          </a:p>
          <a:p>
            <a:r>
              <a:rPr lang="tr-TR" dirty="0" smtClean="0"/>
              <a:t>A </a:t>
            </a:r>
            <a:r>
              <a:rPr lang="tr-TR" dirty="0" err="1" smtClean="0"/>
              <a:t>Research</a:t>
            </a:r>
            <a:r>
              <a:rPr lang="tr-TR" dirty="0" smtClean="0"/>
              <a:t> on….</a:t>
            </a:r>
          </a:p>
          <a:p>
            <a:endParaRPr lang="tr-TR" dirty="0"/>
          </a:p>
          <a:p>
            <a:r>
              <a:rPr lang="tr-TR" dirty="0" smtClean="0"/>
              <a:t>An </a:t>
            </a:r>
            <a:r>
              <a:rPr lang="tr-TR" dirty="0" err="1" smtClean="0"/>
              <a:t>Investigation</a:t>
            </a:r>
            <a:r>
              <a:rPr lang="tr-TR" dirty="0" smtClean="0"/>
              <a:t> on…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40254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617415" y="483158"/>
            <a:ext cx="8880231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Özet </a:t>
            </a:r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tr-TR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Abstract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(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sonda yazılmalı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7415" y="2057399"/>
            <a:ext cx="11370269" cy="4296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l"/>
              <a:defRPr sz="32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tr-T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en-NZ" sz="2400" b="0" dirty="0"/>
              <a:t>AB – </a:t>
            </a:r>
            <a:r>
              <a:rPr lang="tr-TR" sz="2400" b="0" dirty="0"/>
              <a:t>kesin (</a:t>
            </a:r>
            <a:r>
              <a:rPr lang="en-NZ" sz="2400" b="0" dirty="0">
                <a:solidFill>
                  <a:srgbClr val="FF0000"/>
                </a:solidFill>
              </a:rPr>
              <a:t>ab</a:t>
            </a:r>
            <a:r>
              <a:rPr lang="en-NZ" sz="2400" b="0" dirty="0"/>
              <a:t>solutely</a:t>
            </a:r>
            <a:r>
              <a:rPr lang="tr-TR" sz="2400" b="0" dirty="0"/>
              <a:t>)</a:t>
            </a:r>
            <a:r>
              <a:rPr lang="en-NZ" sz="2400" b="0" dirty="0"/>
              <a:t>, STR – </a:t>
            </a:r>
            <a:r>
              <a:rPr lang="tr-TR" sz="2400" b="0" dirty="0"/>
              <a:t>dosdoğru (</a:t>
            </a:r>
            <a:r>
              <a:rPr lang="en-NZ" sz="2400" b="0" dirty="0">
                <a:solidFill>
                  <a:srgbClr val="FF0000"/>
                </a:solidFill>
              </a:rPr>
              <a:t>str</a:t>
            </a:r>
            <a:r>
              <a:rPr lang="en-NZ" sz="2400" b="0" dirty="0"/>
              <a:t>aightforward</a:t>
            </a:r>
            <a:r>
              <a:rPr lang="tr-TR" sz="2400" b="0" dirty="0"/>
              <a:t>)</a:t>
            </a:r>
            <a:r>
              <a:rPr lang="en-NZ" sz="2400" b="0" dirty="0"/>
              <a:t>, ACT – </a:t>
            </a:r>
            <a:r>
              <a:rPr lang="tr-TR" sz="2400" b="0" dirty="0"/>
              <a:t>gerçek veri sunumu ve yorumlaması (</a:t>
            </a:r>
            <a:r>
              <a:rPr lang="en-NZ" sz="2400" b="0" dirty="0">
                <a:solidFill>
                  <a:srgbClr val="FF0000"/>
                </a:solidFill>
              </a:rPr>
              <a:t>act</a:t>
            </a:r>
            <a:r>
              <a:rPr lang="en-NZ" sz="2400" b="0" dirty="0"/>
              <a:t>ual data presentation and interpretation</a:t>
            </a:r>
            <a:r>
              <a:rPr lang="tr-TR" sz="2400" b="0" dirty="0" smtClean="0"/>
              <a:t>)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endParaRPr lang="en-GB" sz="2400" b="0" dirty="0"/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tr-TR" sz="2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Özet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endParaRPr lang="tr-TR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800100" lvl="1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Araştırmanın kapsamı, neden yapıldığı ve amacı belirtilmelidir</a:t>
            </a:r>
          </a:p>
          <a:p>
            <a:pPr marL="800100" lvl="1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Deney, çalışma türü ve önemli parametrelerle ilgili yöntem tanımlanmalı</a:t>
            </a:r>
          </a:p>
          <a:p>
            <a:pPr marL="800100" lvl="1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Bulgular özetlenmeli</a:t>
            </a:r>
          </a:p>
          <a:p>
            <a:pPr marL="800100" lvl="1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tr-T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Ana sonuçları ve yorumları belirtmelidir</a:t>
            </a:r>
          </a:p>
          <a:p>
            <a:pPr marL="800100" lvl="1" indent="-3429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tr-TR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tr-T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</a:t>
            </a:r>
            <a:r>
              <a:rPr lang="tr-TR" sz="2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Yaklaşık </a:t>
            </a:r>
            <a:r>
              <a:rPr lang="tr-T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250 </a:t>
            </a:r>
            <a:r>
              <a:rPr lang="tr-TR" sz="2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kelime </a:t>
            </a:r>
          </a:p>
          <a:p>
            <a:pPr marL="342900" indent="-342900">
              <a:lnSpc>
                <a:spcPct val="9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Ø"/>
              <a:defRPr/>
            </a:pPr>
            <a:r>
              <a:rPr lang="tr-TR" sz="2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Dergi </a:t>
            </a:r>
            <a:r>
              <a:rPr lang="tr-TR" sz="24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formatına göre 150-300 kelime arasında değişebilir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endParaRPr lang="tr-TR" sz="1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029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tr-TR" dirty="0" smtClean="0"/>
              <a:t>Anahtar kelimeler</a:t>
            </a:r>
            <a:endParaRPr lang="en-GB" dirty="0" smtClean="0"/>
          </a:p>
        </p:txBody>
      </p:sp>
      <p:sp>
        <p:nvSpPr>
          <p:cNvPr id="5" name="Rectangle 9"/>
          <p:cNvSpPr>
            <a:spLocks noGrp="1" noChangeArrowheads="1"/>
          </p:cNvSpPr>
          <p:nvPr>
            <p:ph idx="1"/>
          </p:nvPr>
        </p:nvSpPr>
        <p:spPr>
          <a:xfrm>
            <a:off x="838200" y="2317994"/>
            <a:ext cx="10515600" cy="4351338"/>
          </a:xfrm>
        </p:spPr>
        <p:txBody>
          <a:bodyPr/>
          <a:lstStyle/>
          <a:p>
            <a:r>
              <a:rPr lang="tr-TR" dirty="0" smtClean="0"/>
              <a:t>Anahtar kelimeler, editörler, hakemler ve okuyucuların konuyu tespit etmelerine yardımcı olur</a:t>
            </a:r>
          </a:p>
          <a:p>
            <a:r>
              <a:rPr lang="tr-TR" dirty="0" smtClean="0"/>
              <a:t>Standart yaygın terminolojiye uygun kelimeler</a:t>
            </a:r>
            <a:endParaRPr lang="tr-TR" dirty="0"/>
          </a:p>
          <a:p>
            <a:endParaRPr lang="tr-TR" sz="1600" dirty="0" smtClean="0"/>
          </a:p>
          <a:p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Eğer </a:t>
            </a: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makalenizde yer alan bilgileri arasalardı okuyucularınızın ne gibi kelimeler kullanacağını düşünün</a:t>
            </a:r>
          </a:p>
        </p:txBody>
      </p:sp>
    </p:spTree>
    <p:extLst>
      <p:ext uri="{BB962C8B-B14F-4D97-AF65-F5344CB8AC3E}">
        <p14:creationId xmlns:p14="http://schemas.microsoft.com/office/powerpoint/2010/main" val="2212165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45831" y="365125"/>
            <a:ext cx="10515600" cy="1325563"/>
          </a:xfrm>
        </p:spPr>
        <p:txBody>
          <a:bodyPr/>
          <a:lstStyle/>
          <a:p>
            <a:r>
              <a:rPr lang="tr-TR" b="1" dirty="0" smtClean="0"/>
              <a:t>Giriş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1112" y="1825624"/>
            <a:ext cx="11726426" cy="4866577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2600" dirty="0" smtClean="0"/>
              <a:t>	İncelenen soru/problem açıkça belirtilmelidir</a:t>
            </a:r>
            <a:endParaRPr lang="en-US" altLang="tr-TR" sz="26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2600" dirty="0" smtClean="0"/>
              <a:t>	Problemin </a:t>
            </a:r>
            <a:r>
              <a:rPr lang="tr-TR" altLang="tr-TR" sz="2600" dirty="0" err="1" smtClean="0"/>
              <a:t>arkaplanı</a:t>
            </a:r>
            <a:r>
              <a:rPr lang="tr-TR" altLang="tr-TR" sz="2600" dirty="0" smtClean="0"/>
              <a:t> belirtilmelidir</a:t>
            </a:r>
            <a:endParaRPr lang="en-US" altLang="tr-TR" sz="2600" dirty="0" smtClean="0"/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2600" dirty="0" smtClean="0"/>
              <a:t>	Araştırmanın gerekçesi belirtilmelidir</a:t>
            </a:r>
            <a:endParaRPr lang="en-US" altLang="tr-TR" sz="2600" dirty="0" smtClean="0"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2600" dirty="0" smtClean="0"/>
              <a:t>	Konunun </a:t>
            </a:r>
            <a:r>
              <a:rPr lang="tr-TR" altLang="tr-TR" sz="2600" dirty="0"/>
              <a:t>anlaşılabilmesi için ilgili kaynakları </a:t>
            </a:r>
            <a:r>
              <a:rPr lang="tr-TR" altLang="tr-TR" sz="2600" dirty="0" smtClean="0"/>
              <a:t>kullanın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2600" dirty="0"/>
              <a:t>	</a:t>
            </a:r>
            <a:r>
              <a:rPr lang="tr-TR" altLang="tr-TR" sz="2600" dirty="0" smtClean="0"/>
              <a:t>Çalışmanızın </a:t>
            </a:r>
            <a:r>
              <a:rPr lang="tr-TR" altLang="tr-TR" sz="2600" dirty="0"/>
              <a:t>diğer yayınlardan farkını ortaya </a:t>
            </a:r>
            <a:r>
              <a:rPr lang="tr-TR" altLang="tr-TR" sz="2600" dirty="0" smtClean="0"/>
              <a:t>koyun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2600" dirty="0"/>
              <a:t> </a:t>
            </a:r>
            <a:r>
              <a:rPr lang="tr-TR" altLang="tr-TR" sz="2600" dirty="0" smtClean="0"/>
              <a:t> Cevap </a:t>
            </a:r>
            <a:r>
              <a:rPr lang="tr-TR" altLang="tr-TR" sz="2600" dirty="0"/>
              <a:t>aradığınız soruyu </a:t>
            </a:r>
            <a:r>
              <a:rPr lang="tr-TR" altLang="tr-TR" sz="2600" dirty="0" smtClean="0"/>
              <a:t>netleştirin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altLang="tr-TR" sz="2600" dirty="0" smtClean="0"/>
              <a:t>	Ön </a:t>
            </a:r>
            <a:r>
              <a:rPr lang="tr-TR" altLang="tr-TR" sz="2600" dirty="0"/>
              <a:t>çalışmalarınız varsa mutlaka kullanın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46395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4387361" y="1423988"/>
            <a:ext cx="6617677" cy="533400"/>
          </a:xfrm>
        </p:spPr>
        <p:txBody>
          <a:bodyPr>
            <a:noAutofit/>
          </a:bodyPr>
          <a:lstStyle/>
          <a:p>
            <a:pPr eaLnBrk="1" hangingPunct="1"/>
            <a:r>
              <a:rPr lang="tr-TR" altLang="tr-TR" sz="2400" dirty="0" smtClean="0"/>
              <a:t>SONUÇLARINIZA AŞIK MISINIZ?</a:t>
            </a:r>
          </a:p>
          <a:p>
            <a:pPr eaLnBrk="1" hangingPunct="1"/>
            <a:endParaRPr lang="tr-TR" altLang="tr-TR" sz="2400" dirty="0" smtClean="0"/>
          </a:p>
          <a:p>
            <a:pPr eaLnBrk="1" hangingPunct="1"/>
            <a:r>
              <a:rPr lang="tr-TR" altLang="tr-TR" sz="2400" dirty="0" smtClean="0"/>
              <a:t>SİZCE DEĞERİ NEDİR ?</a:t>
            </a:r>
          </a:p>
          <a:p>
            <a:pPr eaLnBrk="1" hangingPunct="1"/>
            <a:endParaRPr lang="tr-TR" altLang="tr-TR" sz="2400" dirty="0" smtClean="0"/>
          </a:p>
          <a:p>
            <a:pPr eaLnBrk="1" hangingPunct="1"/>
            <a:endParaRPr lang="tr-TR" altLang="tr-TR" sz="2400" dirty="0" smtClean="0"/>
          </a:p>
          <a:p>
            <a:pPr eaLnBrk="1" hangingPunct="1"/>
            <a:endParaRPr lang="tr-TR" altLang="tr-TR" sz="2400" dirty="0" smtClean="0"/>
          </a:p>
          <a:p>
            <a:pPr eaLnBrk="1" hangingPunct="1"/>
            <a:endParaRPr lang="tr-TR" altLang="tr-TR" sz="2400" dirty="0" smtClean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362200"/>
            <a:ext cx="2438400" cy="305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://www.insanmuhendisligi.com/wp-content/uploads/2011/08/sales_professional_subliminal-300x3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0" y="3522785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0" descr="http://www.altinpiyasa.com/images/hbr/gold-ba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755572"/>
            <a:ext cx="1371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Metin kutusu 7"/>
          <p:cNvSpPr txBox="1"/>
          <p:nvPr/>
        </p:nvSpPr>
        <p:spPr>
          <a:xfrm>
            <a:off x="2543908" y="232509"/>
            <a:ext cx="76668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FF0000"/>
                </a:solidFill>
              </a:rPr>
              <a:t>Bilimsel makale satılabilir olmalıdır</a:t>
            </a:r>
            <a:endParaRPr lang="tr-TR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289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ülen Yüz 3"/>
          <p:cNvSpPr/>
          <p:nvPr/>
        </p:nvSpPr>
        <p:spPr>
          <a:xfrm>
            <a:off x="4431323" y="1567543"/>
            <a:ext cx="3346101" cy="3255666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1256044" y="1336710"/>
            <a:ext cx="2974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Hedef kitle kimdir?</a:t>
            </a:r>
            <a:endParaRPr lang="tr-TR" sz="2400" dirty="0"/>
          </a:p>
        </p:txBody>
      </p:sp>
      <p:sp>
        <p:nvSpPr>
          <p:cNvPr id="6" name="Metin kutusu 5"/>
          <p:cNvSpPr txBox="1"/>
          <p:nvPr/>
        </p:nvSpPr>
        <p:spPr>
          <a:xfrm>
            <a:off x="3687746" y="5516545"/>
            <a:ext cx="57292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Bu makaleyi okumak hedef kitleye ne katar</a:t>
            </a:r>
            <a:endParaRPr lang="tr-TR" sz="2400" dirty="0"/>
          </a:p>
        </p:txBody>
      </p:sp>
      <p:sp>
        <p:nvSpPr>
          <p:cNvPr id="7" name="Metin kutusu 6"/>
          <p:cNvSpPr txBox="1"/>
          <p:nvPr/>
        </p:nvSpPr>
        <p:spPr>
          <a:xfrm>
            <a:off x="8160936" y="1336709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Bu makaleyi yayınlamak bana ne katar?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59910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/>
          <p:cNvSpPr>
            <a:spLocks noGrp="1"/>
          </p:cNvSpPr>
          <p:nvPr>
            <p:ph type="body" idx="1"/>
          </p:nvPr>
        </p:nvSpPr>
        <p:spPr>
          <a:xfrm>
            <a:off x="838199" y="1825624"/>
            <a:ext cx="11084859" cy="4853081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Bilimsel yayınlar genel </a:t>
            </a:r>
            <a:r>
              <a:rPr lang="tr-TR" dirty="0"/>
              <a:t>olarak ‘</a:t>
            </a:r>
            <a:r>
              <a:rPr lang="tr-TR" dirty="0" err="1"/>
              <a:t>IMRaD</a:t>
            </a:r>
            <a:r>
              <a:rPr lang="tr-TR" dirty="0"/>
              <a:t>’ </a:t>
            </a:r>
            <a:r>
              <a:rPr lang="tr-TR" dirty="0" smtClean="0"/>
              <a:t>yapısında hazırlanır (son </a:t>
            </a:r>
            <a:r>
              <a:rPr lang="tr-TR" dirty="0"/>
              <a:t>150 yıl)</a:t>
            </a:r>
          </a:p>
          <a:p>
            <a:pPr lvl="1"/>
            <a:endParaRPr lang="en-GB" dirty="0"/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Hangi problem </a:t>
            </a:r>
            <a:r>
              <a:rPr lang="tr-T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neden incelendi, tanıştırma ? </a:t>
            </a:r>
            <a:endParaRPr lang="tr-TR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ct val="50000"/>
              </a:spcBef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tr-TR" sz="2000" b="1" dirty="0" smtClean="0">
                <a:solidFill>
                  <a:srgbClr val="FF0000"/>
                </a:solidFill>
              </a:rPr>
              <a:t>INTRODUCTION</a:t>
            </a:r>
          </a:p>
          <a:p>
            <a:pPr>
              <a:spcBef>
                <a:spcPct val="50000"/>
              </a:spcBef>
              <a:buNone/>
            </a:pPr>
            <a:endParaRPr lang="tr-TR" sz="20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Problemin incelenme yöntemi?</a:t>
            </a:r>
            <a:endParaRPr lang="tr-TR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ct val="50000"/>
              </a:spcBef>
              <a:buNone/>
            </a:pPr>
            <a:r>
              <a:rPr lang="tr-TR" sz="2000" b="1" dirty="0">
                <a:solidFill>
                  <a:srgbClr val="FF0000"/>
                </a:solidFill>
              </a:rPr>
              <a:t>	</a:t>
            </a:r>
            <a:r>
              <a:rPr lang="tr-TR" sz="2000" b="1" dirty="0" smtClean="0">
                <a:solidFill>
                  <a:srgbClr val="FF0000"/>
                </a:solidFill>
              </a:rPr>
              <a:t>METHODS</a:t>
            </a:r>
          </a:p>
          <a:p>
            <a:pPr>
              <a:spcBef>
                <a:spcPct val="50000"/>
              </a:spcBef>
              <a:buNone/>
            </a:pPr>
            <a:endParaRPr lang="tr-TR" sz="20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Neler bulundu?</a:t>
            </a:r>
          </a:p>
          <a:p>
            <a:pPr>
              <a:spcBef>
                <a:spcPct val="50000"/>
              </a:spcBef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tr-TR" sz="2000" b="1" dirty="0">
                <a:solidFill>
                  <a:srgbClr val="FF0000"/>
                </a:solidFill>
              </a:rPr>
              <a:t>RESULTS     </a:t>
            </a:r>
            <a:r>
              <a:rPr lang="tr-TR" sz="2000" b="1" dirty="0" err="1" smtClean="0">
                <a:solidFill>
                  <a:srgbClr val="FF0000"/>
                </a:solidFill>
              </a:rPr>
              <a:t>And</a:t>
            </a:r>
            <a:endParaRPr lang="tr-TR" sz="2000" b="1" dirty="0" smtClean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None/>
            </a:pPr>
            <a:endParaRPr lang="tr-TR" sz="20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  <a:buFont typeface="Wingdings" panose="05000000000000000000" pitchFamily="2" charset="2"/>
              <a:buChar char="Ø"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tr-TR" sz="20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Bulduklarımız farklı mı ne işe yarar bunlarla neler yapabiliriz?</a:t>
            </a:r>
            <a:endParaRPr lang="tr-TR" sz="20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ct val="50000"/>
              </a:spcBef>
              <a:buNone/>
            </a:pPr>
            <a:r>
              <a:rPr lang="tr-TR" sz="20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  <a:r>
              <a:rPr lang="tr-TR" sz="2000" b="1" dirty="0">
                <a:solidFill>
                  <a:srgbClr val="FF0000"/>
                </a:solidFill>
              </a:rPr>
              <a:t>DISCUSSION</a:t>
            </a:r>
          </a:p>
          <a:p>
            <a:endParaRPr lang="tr-TR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Makale yazımında ortak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bölümler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814798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/>
          </p:nvPr>
        </p:nvGraphicFramePr>
        <p:xfrm>
          <a:off x="317716" y="1139125"/>
          <a:ext cx="10269602" cy="55018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Unvan 2"/>
          <p:cNvSpPr>
            <a:spLocks noGrp="1"/>
          </p:cNvSpPr>
          <p:nvPr>
            <p:ph type="title"/>
          </p:nvPr>
        </p:nvSpPr>
        <p:spPr>
          <a:xfrm>
            <a:off x="2326037" y="0"/>
            <a:ext cx="10515600" cy="1325563"/>
          </a:xfrm>
        </p:spPr>
        <p:txBody>
          <a:bodyPr>
            <a:normAutofit/>
          </a:bodyPr>
          <a:lstStyle/>
          <a:p>
            <a: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Makale yazımında ortak 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bölümler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259535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259466" y="66486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altLang="tr-TR" sz="3600" b="1" dirty="0" smtClean="0">
                <a:solidFill>
                  <a:srgbClr val="FF0000"/>
                </a:solidFill>
              </a:rPr>
              <a:t>Yazar davranışına okur davranışı!!!</a:t>
            </a:r>
            <a:endParaRPr lang="en-GB" altLang="tr-TR" sz="3600" b="1" dirty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02901" y="2806002"/>
            <a:ext cx="4722725" cy="1384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b="1" dirty="0" smtClean="0"/>
              <a:t>Yazar tavrı</a:t>
            </a:r>
            <a:endParaRPr lang="en-GB" altLang="tr-TR" b="1" dirty="0" smtClean="0"/>
          </a:p>
          <a:p>
            <a:pPr lvl="1"/>
            <a:r>
              <a:rPr lang="tr-TR" altLang="tr-TR" sz="2600" dirty="0" smtClean="0"/>
              <a:t>Olabildiğince uzun yazarak her sonucu detaylı yorumlamak</a:t>
            </a:r>
            <a:endParaRPr lang="en-GB" altLang="tr-TR" sz="2600" dirty="0" smtClean="0"/>
          </a:p>
          <a:p>
            <a:endParaRPr lang="en-GB" altLang="tr-TR" sz="2400" dirty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6657870" y="2806002"/>
            <a:ext cx="4877638" cy="138416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altLang="tr-TR" sz="2400" b="1" dirty="0" smtClean="0"/>
              <a:t>Okuyucu tavrı</a:t>
            </a:r>
            <a:endParaRPr lang="en-GB" altLang="tr-TR" sz="2400" b="1" dirty="0" smtClean="0"/>
          </a:p>
          <a:p>
            <a:pPr lvl="1"/>
            <a:r>
              <a:rPr lang="tr-TR" altLang="tr-TR" dirty="0" smtClean="0"/>
              <a:t>Olabildiğince az okuyup bilgi edinmek</a:t>
            </a:r>
            <a:endParaRPr lang="en-GB" alt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5476351" y="2642717"/>
            <a:ext cx="8139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8000" dirty="0" smtClean="0"/>
              <a:t>X</a:t>
            </a:r>
            <a:endParaRPr lang="tr-TR" sz="8000" dirty="0"/>
          </a:p>
        </p:txBody>
      </p:sp>
      <p:sp>
        <p:nvSpPr>
          <p:cNvPr id="9" name="Metin kutusu 8"/>
          <p:cNvSpPr txBox="1"/>
          <p:nvPr/>
        </p:nvSpPr>
        <p:spPr>
          <a:xfrm>
            <a:off x="1125415" y="4863402"/>
            <a:ext cx="94956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Sonuç</a:t>
            </a:r>
            <a:r>
              <a:rPr lang="tr-TR" sz="2800" dirty="0" smtClean="0"/>
              <a:t>: kısa ve vurucu ifadeler ile derdinizi anlatmalısınız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429308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build="p" autoUpdateAnimBg="0" advAuto="0"/>
      <p:bldP spid="6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402" y="314883"/>
            <a:ext cx="10515600" cy="1325563"/>
          </a:xfrm>
        </p:spPr>
        <p:txBody>
          <a:bodyPr/>
          <a:lstStyle/>
          <a:p>
            <a:r>
              <a:rPr lang="tr-TR" b="1" dirty="0" smtClean="0"/>
              <a:t>Başlık seçimi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1402" y="1825625"/>
            <a:ext cx="11585750" cy="4351338"/>
          </a:xfrm>
        </p:spPr>
        <p:txBody>
          <a:bodyPr/>
          <a:lstStyle/>
          <a:p>
            <a:r>
              <a:rPr lang="tr-TR" dirty="0" smtClean="0"/>
              <a:t>Makaleyi bütünüyle yansıtacak kadar </a:t>
            </a:r>
            <a:r>
              <a:rPr lang="tr-TR" dirty="0" smtClean="0">
                <a:solidFill>
                  <a:srgbClr val="FF0000"/>
                </a:solidFill>
              </a:rPr>
              <a:t>kapsayıcı</a:t>
            </a:r>
            <a:r>
              <a:rPr lang="tr-TR" dirty="0" smtClean="0"/>
              <a:t> ancak cümle izlenimi vermeyecek kadar </a:t>
            </a:r>
            <a:r>
              <a:rPr lang="tr-TR" dirty="0" smtClean="0">
                <a:solidFill>
                  <a:srgbClr val="FF0000"/>
                </a:solidFill>
              </a:rPr>
              <a:t>kısa</a:t>
            </a:r>
            <a:r>
              <a:rPr lang="tr-TR" dirty="0" smtClean="0"/>
              <a:t> olmalıdır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Hatalı</a:t>
            </a:r>
            <a:r>
              <a:rPr lang="tr-TR" dirty="0" smtClean="0"/>
              <a:t>: Optimization of </a:t>
            </a:r>
            <a:r>
              <a:rPr lang="tr-TR" dirty="0" err="1" smtClean="0"/>
              <a:t>Transglutaminase</a:t>
            </a:r>
            <a:r>
              <a:rPr lang="tr-TR" dirty="0" smtClean="0"/>
              <a:t> </a:t>
            </a:r>
            <a:r>
              <a:rPr lang="tr-TR" dirty="0" err="1" smtClean="0"/>
              <a:t>utilization</a:t>
            </a:r>
            <a:r>
              <a:rPr lang="tr-TR" dirty="0"/>
              <a:t> </a:t>
            </a:r>
            <a:r>
              <a:rPr lang="tr-TR" dirty="0" smtClean="0"/>
              <a:t>in </a:t>
            </a:r>
            <a:r>
              <a:rPr lang="tr-TR" dirty="0" err="1" smtClean="0"/>
              <a:t>Cheese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Bu ifade daha çok bir </a:t>
            </a:r>
            <a:r>
              <a:rPr lang="tr-TR" dirty="0" err="1" smtClean="0">
                <a:solidFill>
                  <a:srgbClr val="FF0000"/>
                </a:solidFill>
              </a:rPr>
              <a:t>review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article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smtClean="0"/>
              <a:t>izlenimi yaratıyor.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>
                <a:solidFill>
                  <a:srgbClr val="00B050"/>
                </a:solidFill>
              </a:rPr>
              <a:t>«</a:t>
            </a:r>
            <a:r>
              <a:rPr lang="tr-TR" dirty="0" err="1" smtClean="0">
                <a:solidFill>
                  <a:srgbClr val="00B050"/>
                </a:solidFill>
              </a:rPr>
              <a:t>Cheese</a:t>
            </a:r>
            <a:r>
              <a:rPr lang="tr-TR" dirty="0" smtClean="0">
                <a:solidFill>
                  <a:srgbClr val="00B050"/>
                </a:solidFill>
              </a:rPr>
              <a:t>» ifadesi tüm peynirlerin üretimine bu enzimin kullanım optimizasyonu ile ilişkili çalışmalar hakkında bilgi verecekmiş gibi duruyor</a:t>
            </a:r>
            <a:endParaRPr lang="tr-TR" dirty="0">
              <a:solidFill>
                <a:srgbClr val="00B05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512466" y="5988734"/>
            <a:ext cx="112240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 smtClean="0"/>
              <a:t>Tercihen az bilinen kısaltmaların kullanılmaması gerekir</a:t>
            </a:r>
          </a:p>
          <a:p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 makale taramasında okuyucunun okuduğu tek şey başlığınız olabilir****</a:t>
            </a:r>
          </a:p>
        </p:txBody>
      </p:sp>
    </p:spTree>
    <p:extLst>
      <p:ext uri="{BB962C8B-B14F-4D97-AF65-F5344CB8AC3E}">
        <p14:creationId xmlns:p14="http://schemas.microsoft.com/office/powerpoint/2010/main" val="3743236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Başlık seçimi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b="1" dirty="0" smtClean="0"/>
              <a:t>Doğru</a:t>
            </a:r>
            <a:r>
              <a:rPr lang="tr-TR" dirty="0" smtClean="0"/>
              <a:t>: Optimization of </a:t>
            </a:r>
            <a:r>
              <a:rPr lang="tr-TR" dirty="0" err="1" smtClean="0"/>
              <a:t>Transglutaminase</a:t>
            </a:r>
            <a:r>
              <a:rPr lang="tr-TR" dirty="0" smtClean="0"/>
              <a:t> </a:t>
            </a:r>
            <a:r>
              <a:rPr lang="tr-TR" dirty="0" err="1" smtClean="0"/>
              <a:t>utilization</a:t>
            </a:r>
            <a:r>
              <a:rPr lang="tr-TR" dirty="0" smtClean="0"/>
              <a:t> in </a:t>
            </a:r>
            <a:r>
              <a:rPr lang="tr-TR" dirty="0" err="1" smtClean="0">
                <a:solidFill>
                  <a:srgbClr val="C00000"/>
                </a:solidFill>
              </a:rPr>
              <a:t>Cheddar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Cheese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>: </a:t>
            </a:r>
            <a:r>
              <a:rPr lang="tr-TR" dirty="0" err="1" smtClean="0">
                <a:solidFill>
                  <a:srgbClr val="C00000"/>
                </a:solidFill>
              </a:rPr>
              <a:t>with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specific</a:t>
            </a:r>
            <a:r>
              <a:rPr lang="tr-TR" dirty="0" smtClean="0">
                <a:solidFill>
                  <a:srgbClr val="C00000"/>
                </a:solidFill>
              </a:rPr>
              <a:t> </a:t>
            </a:r>
            <a:r>
              <a:rPr lang="tr-TR" dirty="0" err="1" smtClean="0">
                <a:solidFill>
                  <a:srgbClr val="C00000"/>
                </a:solidFill>
              </a:rPr>
              <a:t>emphasis</a:t>
            </a:r>
            <a:r>
              <a:rPr lang="tr-TR" dirty="0" smtClean="0">
                <a:solidFill>
                  <a:srgbClr val="C00000"/>
                </a:solidFill>
              </a:rPr>
              <a:t> on </a:t>
            </a:r>
            <a:r>
              <a:rPr lang="tr-TR" dirty="0" err="1" smtClean="0">
                <a:solidFill>
                  <a:srgbClr val="C00000"/>
                </a:solidFill>
              </a:rPr>
              <a:t>yield</a:t>
            </a:r>
            <a:r>
              <a:rPr lang="tr-TR" dirty="0" smtClean="0">
                <a:solidFill>
                  <a:srgbClr val="C00000"/>
                </a:solidFill>
              </a:rPr>
              <a:t> and </a:t>
            </a:r>
            <a:r>
              <a:rPr lang="tr-TR" dirty="0" err="1" smtClean="0">
                <a:solidFill>
                  <a:srgbClr val="C00000"/>
                </a:solidFill>
              </a:rPr>
              <a:t>texture</a:t>
            </a:r>
            <a:endParaRPr lang="tr-TR" dirty="0" smtClean="0">
              <a:solidFill>
                <a:srgbClr val="C00000"/>
              </a:solidFill>
            </a:endParaRPr>
          </a:p>
          <a:p>
            <a:endParaRPr lang="tr-TR" dirty="0" smtClean="0"/>
          </a:p>
          <a:p>
            <a:r>
              <a:rPr lang="tr-TR" dirty="0" smtClean="0"/>
              <a:t>Başlık seçiminde ilgiyi artırabilmek için </a:t>
            </a:r>
            <a:r>
              <a:rPr lang="tr-TR" dirty="0" smtClean="0">
                <a:solidFill>
                  <a:srgbClr val="C00000"/>
                </a:solidFill>
              </a:rPr>
              <a:t>cümle-başlık</a:t>
            </a:r>
            <a:r>
              <a:rPr lang="tr-TR" dirty="0" smtClean="0"/>
              <a:t> ya da </a:t>
            </a:r>
            <a:r>
              <a:rPr lang="tr-TR" dirty="0" smtClean="0">
                <a:solidFill>
                  <a:srgbClr val="C00000"/>
                </a:solidFill>
              </a:rPr>
              <a:t>soru-başlık</a:t>
            </a:r>
            <a:r>
              <a:rPr lang="tr-TR" dirty="0" smtClean="0"/>
              <a:t> tarzı da seçilebilir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8278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Başlık seçimi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7668" y="2086882"/>
            <a:ext cx="10515600" cy="4351338"/>
          </a:xfrm>
        </p:spPr>
        <p:txBody>
          <a:bodyPr/>
          <a:lstStyle/>
          <a:p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Transglutaminase</a:t>
            </a:r>
            <a:r>
              <a:rPr lang="tr-TR" dirty="0" smtClean="0"/>
              <a:t> </a:t>
            </a:r>
            <a:r>
              <a:rPr lang="tr-TR" dirty="0" err="1" smtClean="0"/>
              <a:t>really</a:t>
            </a:r>
            <a:r>
              <a:rPr lang="tr-TR" dirty="0" smtClean="0"/>
              <a:t> </a:t>
            </a:r>
            <a:r>
              <a:rPr lang="tr-TR" dirty="0" err="1" smtClean="0"/>
              <a:t>increase</a:t>
            </a:r>
            <a:r>
              <a:rPr lang="tr-TR" dirty="0" smtClean="0"/>
              <a:t> the </a:t>
            </a:r>
            <a:r>
              <a:rPr lang="tr-TR" dirty="0" err="1" smtClean="0"/>
              <a:t>yield</a:t>
            </a:r>
            <a:r>
              <a:rPr lang="tr-TR" dirty="0" smtClean="0"/>
              <a:t> of </a:t>
            </a:r>
            <a:r>
              <a:rPr lang="tr-TR" dirty="0" err="1" smtClean="0"/>
              <a:t>Cheddar</a:t>
            </a:r>
            <a:r>
              <a:rPr lang="tr-TR" dirty="0" smtClean="0"/>
              <a:t> </a:t>
            </a:r>
            <a:r>
              <a:rPr lang="tr-TR" dirty="0" err="1" smtClean="0"/>
              <a:t>cheese</a:t>
            </a:r>
            <a:r>
              <a:rPr lang="tr-TR" dirty="0" smtClean="0"/>
              <a:t>? A </a:t>
            </a:r>
            <a:r>
              <a:rPr lang="tr-TR" dirty="0" err="1" smtClean="0"/>
              <a:t>research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 protein </a:t>
            </a:r>
            <a:r>
              <a:rPr lang="tr-TR" dirty="0" err="1" smtClean="0"/>
              <a:t>increase</a:t>
            </a:r>
            <a:r>
              <a:rPr lang="tr-TR" dirty="0" smtClean="0"/>
              <a:t> (</a:t>
            </a:r>
            <a:r>
              <a:rPr lang="tr-TR" dirty="0" smtClean="0">
                <a:solidFill>
                  <a:srgbClr val="C00000"/>
                </a:solidFill>
              </a:rPr>
              <a:t>Soru-başlık tarzı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dirty="0" err="1" smtClean="0"/>
              <a:t>Whey</a:t>
            </a:r>
            <a:r>
              <a:rPr lang="tr-TR" dirty="0" smtClean="0"/>
              <a:t> protein </a:t>
            </a:r>
            <a:r>
              <a:rPr lang="tr-TR" dirty="0" err="1" smtClean="0"/>
              <a:t>concentrate</a:t>
            </a:r>
            <a:r>
              <a:rPr lang="tr-TR" dirty="0" smtClean="0"/>
              <a:t> and </a:t>
            </a:r>
            <a:r>
              <a:rPr lang="tr-TR" dirty="0" err="1" smtClean="0"/>
              <a:t>lactoferrin</a:t>
            </a:r>
            <a:r>
              <a:rPr lang="tr-TR" dirty="0" smtClean="0"/>
              <a:t> </a:t>
            </a:r>
            <a:r>
              <a:rPr lang="tr-TR" dirty="0" err="1" smtClean="0"/>
              <a:t>alleviated</a:t>
            </a:r>
            <a:r>
              <a:rPr lang="tr-TR" dirty="0" smtClean="0"/>
              <a:t> </a:t>
            </a:r>
            <a:r>
              <a:rPr lang="tr-TR" dirty="0" err="1" smtClean="0"/>
              <a:t>anaemia</a:t>
            </a:r>
            <a:r>
              <a:rPr lang="tr-TR" dirty="0" smtClean="0"/>
              <a:t>, </a:t>
            </a:r>
            <a:r>
              <a:rPr lang="tr-TR" dirty="0" err="1" smtClean="0"/>
              <a:t>immunotoxicity</a:t>
            </a:r>
            <a:r>
              <a:rPr lang="tr-TR" dirty="0" smtClean="0"/>
              <a:t>, and </a:t>
            </a:r>
            <a:r>
              <a:rPr lang="tr-TR" dirty="0" err="1" smtClean="0"/>
              <a:t>biochemical</a:t>
            </a:r>
            <a:r>
              <a:rPr lang="tr-TR" dirty="0" smtClean="0"/>
              <a:t> </a:t>
            </a:r>
            <a:r>
              <a:rPr lang="tr-TR" dirty="0" err="1" smtClean="0"/>
              <a:t>alterations</a:t>
            </a:r>
            <a:r>
              <a:rPr lang="tr-TR" dirty="0" smtClean="0"/>
              <a:t> in a Mouse model of </a:t>
            </a:r>
            <a:r>
              <a:rPr lang="tr-TR" dirty="0" err="1" smtClean="0"/>
              <a:t>early</a:t>
            </a:r>
            <a:r>
              <a:rPr lang="tr-TR" dirty="0" smtClean="0"/>
              <a:t> </a:t>
            </a:r>
            <a:r>
              <a:rPr lang="tr-TR" dirty="0" err="1" smtClean="0"/>
              <a:t>hepatocarcinogenesis</a:t>
            </a:r>
            <a:r>
              <a:rPr lang="tr-TR" dirty="0" smtClean="0"/>
              <a:t> (</a:t>
            </a:r>
            <a:r>
              <a:rPr lang="tr-TR" dirty="0" smtClean="0">
                <a:solidFill>
                  <a:srgbClr val="FF0000"/>
                </a:solidFill>
              </a:rPr>
              <a:t>Cümle-başlık tarzı</a:t>
            </a:r>
            <a:r>
              <a:rPr lang="tr-TR" dirty="0" smtClean="0"/>
              <a:t>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21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Office PowerPoint</Application>
  <PresentationFormat>Geniş ekran</PresentationFormat>
  <Paragraphs>91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Wingdings</vt:lpstr>
      <vt:lpstr>Office Teması</vt:lpstr>
      <vt:lpstr>Akademik makale yazımı</vt:lpstr>
      <vt:lpstr>PowerPoint Sunusu</vt:lpstr>
      <vt:lpstr>PowerPoint Sunusu</vt:lpstr>
      <vt:lpstr>Makale yazımında ortak bölümler</vt:lpstr>
      <vt:lpstr>Makale yazımında ortak bölümler</vt:lpstr>
      <vt:lpstr>PowerPoint Sunusu</vt:lpstr>
      <vt:lpstr>Başlık seçimi</vt:lpstr>
      <vt:lpstr>Başlık seçimi</vt:lpstr>
      <vt:lpstr>Başlık seçimi</vt:lpstr>
      <vt:lpstr>Başlık seçimi (Kaçının!!!)</vt:lpstr>
      <vt:lpstr>Özet (Abstract) (en sonda yazılmalı)</vt:lpstr>
      <vt:lpstr>Anahtar kelimeler</vt:lpstr>
      <vt:lpstr>Giriş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Akademik makale yazımı</dc:title>
  <dc:creator>Barbaros</dc:creator>
  <cp:lastModifiedBy>Barbaros</cp:lastModifiedBy>
  <cp:revision>1</cp:revision>
  <dcterms:created xsi:type="dcterms:W3CDTF">2020-10-21T07:16:41Z</dcterms:created>
  <dcterms:modified xsi:type="dcterms:W3CDTF">2020-10-21T07:16:55Z</dcterms:modified>
</cp:coreProperties>
</file>