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7"/>
  </p:notesMasterIdLst>
  <p:sldIdLst>
    <p:sldId id="1082" r:id="rId4"/>
    <p:sldId id="1096" r:id="rId5"/>
    <p:sldId id="1097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5624" autoAdjust="0"/>
    <p:restoredTop sz="91471" autoAdjust="0"/>
  </p:normalViewPr>
  <p:slideViewPr>
    <p:cSldViewPr snapToGrid="0">
      <p:cViewPr varScale="1">
        <p:scale>
          <a:sx n="46" d="100"/>
          <a:sy n="46" d="100"/>
        </p:scale>
        <p:origin x="42" y="74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320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İnşaat, İhale ve Sözleşme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 BÖKE</a:t>
            </a:r>
            <a:endParaRPr lang="tr-TR" sz="16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8.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Ara Sınav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68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A0B10D-DBCE-4FB1-9030-ACFFE81D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alt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465812" y="1187949"/>
          <a:ext cx="7886700" cy="36576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515471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Hukuku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Özel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Hükümler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Eren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Fikret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, Ankara 2015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779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Elektrik Piyasası Kanununun Öngördüğü Hukuki Rejim ve Elektrik Tedarik Sözleşmeleri, M. Yavuz, 2011.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427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Hukuku Araştırma Enstitüsü, Türkiye’de Elektrik Enerjisi Sektörü ve Hukuki Durumu, Ankara, 2007.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062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Hukuku, Y. Aslan, C.I, C.II, C.III, 2007, 2008, 2009.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522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 Sözleşmeleri, H. Ayrancı, 2010.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039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Eser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Sözleşmesi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İnşaat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Hukuku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E.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Aydemir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Ankara 2012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21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184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12503</TotalTime>
  <Words>119</Words>
  <Application>Microsoft Office PowerPoint</Application>
  <PresentationFormat>Ekran Gösterisi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  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816</cp:revision>
  <cp:lastPrinted>2016-10-24T07:53:35Z</cp:lastPrinted>
  <dcterms:created xsi:type="dcterms:W3CDTF">2016-09-18T09:35:24Z</dcterms:created>
  <dcterms:modified xsi:type="dcterms:W3CDTF">2020-02-28T13:57:05Z</dcterms:modified>
</cp:coreProperties>
</file>