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2" r:id="rId5"/>
    <p:sldId id="264" r:id="rId6"/>
    <p:sldId id="266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9B75E3A-C0CB-43F3-8113-61E28E415C9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B6AB6B5-A32E-4D91-9A99-2C0C0483C7BB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ABBASİLERE BAĞLI DEVLETLER 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2. </a:t>
            </a:r>
            <a:r>
              <a:rPr lang="tr-TR" dirty="0" err="1" smtClean="0"/>
              <a:t>Saffarîler</a:t>
            </a:r>
            <a:r>
              <a:rPr lang="tr-TR" dirty="0" smtClean="0"/>
              <a:t> (861-1003):Doğu İran'da </a:t>
            </a:r>
            <a:r>
              <a:rPr lang="tr-TR" dirty="0" err="1" smtClean="0"/>
              <a:t>Sistan</a:t>
            </a:r>
            <a:r>
              <a:rPr lang="tr-TR" dirty="0" smtClean="0"/>
              <a:t> bölgesinde hüküm süren bir İslam </a:t>
            </a:r>
            <a:r>
              <a:rPr lang="tr-TR" dirty="0" err="1" smtClean="0"/>
              <a:t>hanedam</a:t>
            </a:r>
            <a:endParaRPr lang="tr-TR" dirty="0" smtClean="0"/>
          </a:p>
          <a:p>
            <a:r>
              <a:rPr lang="tr-TR" dirty="0" smtClean="0"/>
              <a:t>Kurucusu: </a:t>
            </a:r>
            <a:r>
              <a:rPr lang="tr-TR" dirty="0" err="1" smtClean="0"/>
              <a:t>Yakub</a:t>
            </a:r>
            <a:r>
              <a:rPr lang="tr-TR" dirty="0" smtClean="0"/>
              <a:t> b. </a:t>
            </a:r>
            <a:r>
              <a:rPr lang="tr-TR" dirty="0" err="1" smtClean="0"/>
              <a:t>Leys</a:t>
            </a:r>
            <a:endParaRPr lang="tr-TR" dirty="0" smtClean="0"/>
          </a:p>
          <a:p>
            <a:r>
              <a:rPr lang="tr-TR" dirty="0" smtClean="0"/>
              <a:t>Hanedanın </a:t>
            </a:r>
            <a:r>
              <a:rPr lang="tr-TR" dirty="0"/>
              <a:t>kurucuları </a:t>
            </a:r>
            <a:r>
              <a:rPr lang="tr-TR" dirty="0" smtClean="0"/>
              <a:t>Ya‘</a:t>
            </a:r>
            <a:r>
              <a:rPr lang="tr-TR" dirty="0" err="1" smtClean="0"/>
              <a:t>kub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Amr</a:t>
            </a:r>
            <a:endParaRPr lang="tr-TR" dirty="0"/>
          </a:p>
          <a:p>
            <a:r>
              <a:rPr lang="tr-TR" dirty="0"/>
              <a:t>kültür ve sanata büyük önem vermişlerdir.</a:t>
            </a:r>
          </a:p>
          <a:p>
            <a:r>
              <a:rPr lang="tr-TR" dirty="0"/>
              <a:t>Özellikle </a:t>
            </a:r>
            <a:r>
              <a:rPr lang="tr-TR" dirty="0" err="1"/>
              <a:t>Amr</a:t>
            </a:r>
            <a:r>
              <a:rPr lang="tr-TR" dirty="0"/>
              <a:t>, Şiraz'da bugün </a:t>
            </a:r>
            <a:r>
              <a:rPr lang="tr-TR" dirty="0" err="1"/>
              <a:t>Mescid</a:t>
            </a:r>
            <a:r>
              <a:rPr lang="tr-TR" dirty="0"/>
              <a:t>-i</a:t>
            </a:r>
          </a:p>
          <a:p>
            <a:r>
              <a:rPr lang="es-ES" dirty="0"/>
              <a:t>Cami' adıyla anılan bir ulucamiden başka</a:t>
            </a:r>
          </a:p>
          <a:p>
            <a:r>
              <a:rPr lang="tr-TR" dirty="0"/>
              <a:t>birçok cami, </a:t>
            </a:r>
            <a:r>
              <a:rPr lang="tr-TR" dirty="0" err="1"/>
              <a:t>ri</a:t>
            </a:r>
            <a:r>
              <a:rPr lang="tr-TR" dirty="0"/>
              <a:t> bat, köprü, saray, çarşı, su</a:t>
            </a:r>
          </a:p>
          <a:p>
            <a:r>
              <a:rPr lang="tr-TR" dirty="0"/>
              <a:t>kanalları ve çölde işaret taşları </a:t>
            </a:r>
            <a:r>
              <a:rPr lang="tr-TR" dirty="0" smtClean="0"/>
              <a:t>yaptırmıştı.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Me’mun</a:t>
            </a:r>
            <a:r>
              <a:rPr lang="tr-TR" dirty="0" smtClean="0"/>
              <a:t> halife olunca 819 yılında </a:t>
            </a:r>
            <a:r>
              <a:rPr lang="tr-TR" dirty="0" err="1" smtClean="0"/>
              <a:t>Esed</a:t>
            </a:r>
            <a:r>
              <a:rPr lang="tr-TR" dirty="0" smtClean="0"/>
              <a:t> b. Saman’ın oğullarından Nuh’u Semerkant’a, </a:t>
            </a:r>
            <a:r>
              <a:rPr lang="tr-TR" dirty="0" err="1" smtClean="0"/>
              <a:t>Ahmed’i</a:t>
            </a:r>
            <a:r>
              <a:rPr lang="tr-TR" dirty="0" smtClean="0"/>
              <a:t> </a:t>
            </a:r>
            <a:r>
              <a:rPr lang="tr-TR" dirty="0" err="1" smtClean="0"/>
              <a:t>Fergana’ya</a:t>
            </a:r>
            <a:r>
              <a:rPr lang="tr-TR" dirty="0" smtClean="0"/>
              <a:t>, Yahya’yı Şaş ve </a:t>
            </a:r>
            <a:r>
              <a:rPr lang="tr-TR" dirty="0" err="1" smtClean="0"/>
              <a:t>Uşrusana’ya</a:t>
            </a:r>
            <a:r>
              <a:rPr lang="tr-TR" dirty="0" smtClean="0"/>
              <a:t>, İlyas’ı ise </a:t>
            </a:r>
            <a:r>
              <a:rPr lang="tr-TR" dirty="0" err="1" smtClean="0"/>
              <a:t>Herat’a</a:t>
            </a:r>
            <a:r>
              <a:rPr lang="tr-TR" dirty="0" smtClean="0"/>
              <a:t> vali atadı. </a:t>
            </a:r>
            <a:r>
              <a:rPr lang="tr-TR" dirty="0"/>
              <a:t> </a:t>
            </a:r>
            <a:r>
              <a:rPr lang="tr-TR" dirty="0" err="1" smtClean="0"/>
              <a:t>Maveraünnehir’deki</a:t>
            </a:r>
            <a:r>
              <a:rPr lang="tr-TR" dirty="0" smtClean="0"/>
              <a:t> bu valilikler </a:t>
            </a:r>
            <a:r>
              <a:rPr lang="tr-TR" dirty="0" err="1" smtClean="0"/>
              <a:t>Samanoğullarının</a:t>
            </a:r>
            <a:r>
              <a:rPr lang="tr-TR" dirty="0" smtClean="0"/>
              <a:t> iktidarının başlangıcı oldu.</a:t>
            </a:r>
          </a:p>
          <a:p>
            <a:r>
              <a:rPr lang="tr-TR" dirty="0" smtClean="0"/>
              <a:t>Samanîler </a:t>
            </a:r>
            <a:r>
              <a:rPr lang="tr-TR" dirty="0" err="1" smtClean="0"/>
              <a:t>İslamiyetin</a:t>
            </a:r>
            <a:r>
              <a:rPr lang="tr-TR" dirty="0" smtClean="0"/>
              <a:t> yayılması için de büyük çaba sarf ettiler. Sanatta çanak-çömlek yapımında ileri gittiler ve süslemeli yazıları olan eserler verdiler.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3</a:t>
            </a:r>
            <a:r>
              <a:rPr lang="tr-TR" dirty="0" smtClean="0"/>
              <a:t>. </a:t>
            </a:r>
            <a:r>
              <a:rPr lang="tr-TR" dirty="0" smtClean="0"/>
              <a:t>Samanîler (819-1005):</a:t>
            </a:r>
            <a:r>
              <a:rPr lang="tr-TR" dirty="0" err="1"/>
              <a:t>Maveraünnehir</a:t>
            </a:r>
            <a:r>
              <a:rPr lang="tr-TR" dirty="0"/>
              <a:t> ve </a:t>
            </a:r>
            <a:r>
              <a:rPr lang="tr-TR" dirty="0" smtClean="0"/>
              <a:t>Horasan'da hüküm süren bir </a:t>
            </a:r>
            <a:r>
              <a:rPr lang="tr-TR" dirty="0"/>
              <a:t>İslam </a:t>
            </a:r>
            <a:r>
              <a:rPr lang="tr-TR" dirty="0" smtClean="0"/>
              <a:t>hanedanı.</a:t>
            </a:r>
          </a:p>
          <a:p>
            <a:r>
              <a:rPr lang="tr-TR" dirty="0"/>
              <a:t>Hanedan adını, </a:t>
            </a:r>
            <a:r>
              <a:rPr lang="tr-TR" dirty="0" err="1"/>
              <a:t>Belh</a:t>
            </a:r>
            <a:r>
              <a:rPr lang="tr-TR" dirty="0"/>
              <a:t> şehrinin hakimi iken</a:t>
            </a:r>
          </a:p>
          <a:p>
            <a:r>
              <a:rPr lang="tr-TR" dirty="0"/>
              <a:t>düşmanlarının baskısından kaçarak </a:t>
            </a:r>
            <a:r>
              <a:rPr lang="tr-TR" dirty="0" err="1"/>
              <a:t>Erneviler'in</a:t>
            </a:r>
            <a:endParaRPr lang="tr-TR" dirty="0"/>
          </a:p>
          <a:p>
            <a:r>
              <a:rPr lang="fi-FI" dirty="0"/>
              <a:t>Horasan valisi Esed b. Abdullah </a:t>
            </a:r>
            <a:r>
              <a:rPr lang="fi-FI" dirty="0" smtClean="0"/>
              <a:t>el</a:t>
            </a:r>
            <a:r>
              <a:rPr lang="tr-TR" dirty="0" smtClean="0"/>
              <a:t>-</a:t>
            </a:r>
            <a:r>
              <a:rPr lang="fi-FI" dirty="0" smtClean="0"/>
              <a:t>Kasr</a:t>
            </a:r>
            <a:r>
              <a:rPr lang="tr-TR" dirty="0" smtClean="0"/>
              <a:t>i</a:t>
            </a:r>
            <a:r>
              <a:rPr lang="fi-FI" dirty="0" smtClean="0"/>
              <a:t>'ye</a:t>
            </a:r>
            <a:endParaRPr lang="fi-FI" dirty="0"/>
          </a:p>
          <a:p>
            <a:r>
              <a:rPr lang="tr-TR" dirty="0"/>
              <a:t>sığınan ve onun yardımları sayesinde</a:t>
            </a:r>
          </a:p>
          <a:p>
            <a:r>
              <a:rPr lang="tr-TR" dirty="0" err="1"/>
              <a:t>Belh'i</a:t>
            </a:r>
            <a:r>
              <a:rPr lang="tr-TR" dirty="0"/>
              <a:t> yeniden ele geçiren </a:t>
            </a:r>
            <a:r>
              <a:rPr lang="tr-TR" dirty="0" err="1" smtClean="0"/>
              <a:t>Samanhudât’tan</a:t>
            </a:r>
            <a:endParaRPr lang="tr-TR" dirty="0"/>
          </a:p>
          <a:p>
            <a:r>
              <a:rPr lang="tr-TR" dirty="0"/>
              <a:t>alır.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Samani hükümdarları para basmak, hutbe</a:t>
            </a:r>
          </a:p>
          <a:p>
            <a:r>
              <a:rPr lang="tr-TR" dirty="0"/>
              <a:t>okutmak, lakap, menşur, sancak ve </a:t>
            </a:r>
            <a:r>
              <a:rPr lang="tr-TR" dirty="0" err="1" smtClean="0"/>
              <a:t>hil</a:t>
            </a:r>
            <a:r>
              <a:rPr lang="tr-TR" dirty="0" smtClean="0"/>
              <a:t>' </a:t>
            </a:r>
            <a:r>
              <a:rPr lang="tr-TR" dirty="0"/>
              <a:t>at</a:t>
            </a:r>
          </a:p>
          <a:p>
            <a:r>
              <a:rPr lang="tr-TR" dirty="0"/>
              <a:t>vermek gibi hükümdarlığın bütün yetkilerine</a:t>
            </a:r>
          </a:p>
          <a:p>
            <a:r>
              <a:rPr lang="tr-TR" dirty="0"/>
              <a:t>sahipti. Samaniler, Abbasi </a:t>
            </a:r>
            <a:r>
              <a:rPr lang="tr-TR" dirty="0" smtClean="0"/>
              <a:t>halifeleriyle iyi ilişkiler içinde idiler.Hanedana </a:t>
            </a:r>
            <a:r>
              <a:rPr lang="tr-TR" dirty="0" err="1" smtClean="0"/>
              <a:t>Karahanlılar</a:t>
            </a:r>
            <a:r>
              <a:rPr lang="tr-TR" dirty="0" smtClean="0"/>
              <a:t> son verdi.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4. </a:t>
            </a:r>
            <a:r>
              <a:rPr lang="tr-TR" dirty="0" err="1" smtClean="0"/>
              <a:t>Büveyhîler</a:t>
            </a:r>
            <a:r>
              <a:rPr lang="tr-TR" dirty="0" smtClean="0"/>
              <a:t>: </a:t>
            </a:r>
            <a:r>
              <a:rPr lang="tr-TR" dirty="0"/>
              <a:t>932-1062 yılları arasında</a:t>
            </a:r>
          </a:p>
          <a:p>
            <a:r>
              <a:rPr lang="tr-TR" dirty="0"/>
              <a:t>İran ve Irak'ta hüküm </a:t>
            </a:r>
            <a:r>
              <a:rPr lang="tr-TR" dirty="0" smtClean="0"/>
              <a:t>süren </a:t>
            </a:r>
            <a:r>
              <a:rPr lang="tr-TR" dirty="0" err="1" smtClean="0"/>
              <a:t>Deylem</a:t>
            </a:r>
            <a:r>
              <a:rPr lang="tr-TR" dirty="0" smtClean="0"/>
              <a:t> </a:t>
            </a:r>
            <a:r>
              <a:rPr lang="tr-TR" dirty="0"/>
              <a:t>asıllı bir hanedan</a:t>
            </a:r>
            <a:r>
              <a:rPr lang="tr-TR" dirty="0" smtClean="0"/>
              <a:t>.</a:t>
            </a:r>
          </a:p>
          <a:p>
            <a:r>
              <a:rPr lang="tr-TR" dirty="0" err="1"/>
              <a:t>Deylemliler</a:t>
            </a:r>
            <a:r>
              <a:rPr lang="tr-TR" dirty="0"/>
              <a:t> </a:t>
            </a:r>
            <a:r>
              <a:rPr lang="tr-TR" dirty="0" smtClean="0"/>
              <a:t>önceleri Mecusi </a:t>
            </a:r>
            <a:r>
              <a:rPr lang="tr-TR" dirty="0"/>
              <a:t>ve putperest bir </a:t>
            </a:r>
            <a:r>
              <a:rPr lang="tr-TR" dirty="0" smtClean="0"/>
              <a:t>kavimken IV</a:t>
            </a:r>
            <a:r>
              <a:rPr lang="tr-TR" dirty="0"/>
              <a:t>. (X.) yüzyılın başında Ali </a:t>
            </a:r>
            <a:r>
              <a:rPr lang="tr-TR" dirty="0" smtClean="0"/>
              <a:t>evladından Hasan </a:t>
            </a:r>
            <a:r>
              <a:rPr lang="tr-TR" dirty="0"/>
              <a:t>el-</a:t>
            </a:r>
            <a:r>
              <a:rPr lang="tr-TR" dirty="0" err="1"/>
              <a:t>Utrüş'un</a:t>
            </a:r>
            <a:r>
              <a:rPr lang="tr-TR" dirty="0"/>
              <a:t> gayretleriyle </a:t>
            </a:r>
            <a:r>
              <a:rPr lang="tr-TR" dirty="0" err="1" smtClean="0"/>
              <a:t>müslüman</a:t>
            </a:r>
            <a:r>
              <a:rPr lang="tr-TR" dirty="0" smtClean="0"/>
              <a:t> oldular </a:t>
            </a:r>
            <a:r>
              <a:rPr lang="tr-TR" dirty="0"/>
              <a:t>ve </a:t>
            </a:r>
            <a:r>
              <a:rPr lang="tr-TR" dirty="0" smtClean="0"/>
              <a:t>Şiiliği </a:t>
            </a:r>
            <a:r>
              <a:rPr lang="tr-TR" dirty="0"/>
              <a:t>benimsediler. </a:t>
            </a:r>
            <a:r>
              <a:rPr lang="tr-TR" dirty="0" smtClean="0"/>
              <a:t>Daha sonra </a:t>
            </a:r>
            <a:r>
              <a:rPr lang="tr-TR" dirty="0"/>
              <a:t>Abbasi Halifeliği dahil </a:t>
            </a:r>
            <a:r>
              <a:rPr lang="tr-TR" dirty="0" err="1" smtClean="0"/>
              <a:t>müslüman</a:t>
            </a:r>
            <a:r>
              <a:rPr lang="tr-TR" dirty="0" smtClean="0"/>
              <a:t> devletlerin </a:t>
            </a:r>
            <a:r>
              <a:rPr lang="tr-TR" dirty="0"/>
              <a:t>ordularında büyük </a:t>
            </a:r>
            <a:r>
              <a:rPr lang="tr-TR" dirty="0" smtClean="0"/>
              <a:t>ölçüde yer </a:t>
            </a:r>
            <a:r>
              <a:rPr lang="tr-TR" dirty="0"/>
              <a:t>aldılar. Ayrıca kendi </a:t>
            </a:r>
            <a:r>
              <a:rPr lang="tr-TR" dirty="0" smtClean="0"/>
              <a:t>bölgelerinde küçük </a:t>
            </a:r>
            <a:r>
              <a:rPr lang="tr-TR" dirty="0"/>
              <a:t>beylikler kurdukları gibi </a:t>
            </a:r>
            <a:r>
              <a:rPr lang="tr-TR" dirty="0" smtClean="0"/>
              <a:t>güneye </a:t>
            </a:r>
            <a:r>
              <a:rPr lang="sv-SE" dirty="0" smtClean="0"/>
              <a:t>doğru </a:t>
            </a:r>
            <a:r>
              <a:rPr lang="sv-SE" dirty="0"/>
              <a:t>inerek İran ve Irak'ta </a:t>
            </a:r>
            <a:r>
              <a:rPr lang="sv-SE" dirty="0" smtClean="0"/>
              <a:t>vuku</a:t>
            </a:r>
            <a:r>
              <a:rPr lang="tr-TR" dirty="0" smtClean="0"/>
              <a:t> bulan </a:t>
            </a:r>
            <a:r>
              <a:rPr lang="tr-TR" dirty="0"/>
              <a:t>siyasi olaylarda da önemli rol </a:t>
            </a:r>
            <a:r>
              <a:rPr lang="tr-TR" dirty="0" smtClean="0"/>
              <a:t>oynamaya başladılar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</TotalTime>
  <Words>290</Words>
  <Application>Microsoft Office PowerPoint</Application>
  <PresentationFormat>Ekran Gösterisi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ABBASİLERE BAĞLI DEVLETLER II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ABBASİLERE BAĞLI DEVLETLER II</dc:title>
  <dc:creator>pc</dc:creator>
  <cp:lastModifiedBy>pc</cp:lastModifiedBy>
  <cp:revision>2</cp:revision>
  <dcterms:created xsi:type="dcterms:W3CDTF">2018-01-27T14:48:51Z</dcterms:created>
  <dcterms:modified xsi:type="dcterms:W3CDTF">2018-01-27T14:57:44Z</dcterms:modified>
</cp:coreProperties>
</file>