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93" r:id="rId2"/>
    <p:sldId id="286" r:id="rId3"/>
    <p:sldId id="294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81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B014B5-8A3C-473A-993C-12153C04B9EF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08F713-3B30-403A-8E92-77F18EC16F1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49325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08F713-3B30-403A-8E92-77F18EC16F1E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18380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45101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5065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40258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71263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868527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78218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77553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0286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0436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7863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0147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3041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3872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2473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0635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5668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9461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dirty="0"/>
              <a:t>ANKARA ÜNİVERSİTESİ HUKUK FAKÜLTESİ – KIYMETLİ EVRAK HUKUKU DERS NOTLARI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tr-TR" dirty="0"/>
          </a:p>
          <a:p>
            <a:pPr marL="0" indent="0" algn="ctr">
              <a:buNone/>
            </a:pPr>
            <a:r>
              <a:rPr lang="tr-TR" dirty="0"/>
              <a:t>Bu notlar her hafta işlenecek ders planını detaylı olarak göstermesi için hazırlanmış kısa bilgiler içermektedir.</a:t>
            </a:r>
          </a:p>
        </p:txBody>
      </p:sp>
    </p:spTree>
    <p:extLst>
      <p:ext uri="{BB962C8B-B14F-4D97-AF65-F5344CB8AC3E}">
        <p14:creationId xmlns:p14="http://schemas.microsoft.com/office/powerpoint/2010/main" val="9077862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Çek, çekin iktisadi fonksiyonu, TTK ile Çek Kanunu'nun ilişkisi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Kambiyo senetlerinden olan çek, tıpkı diğer kambiyo senetleri (poliçe</a:t>
            </a:r>
            <a:br>
              <a:rPr lang="tr-TR" dirty="0"/>
            </a:br>
            <a:r>
              <a:rPr lang="tr-TR" dirty="0"/>
              <a:t>ve bono) gibi Türk Ticaret Kanunu’nda düzenlenmektedir. Bunun yanı</a:t>
            </a:r>
            <a:br>
              <a:rPr lang="tr-TR" dirty="0"/>
            </a:br>
            <a:r>
              <a:rPr lang="tr-TR" dirty="0"/>
              <a:t>sıra, çek kurumu, 5941 sayılı Çek Kanunu’nda da özel olarak düzenlenmektedir. Çek Kanunu (</a:t>
            </a:r>
            <a:r>
              <a:rPr lang="tr-TR" dirty="0" err="1"/>
              <a:t>ÇekK</a:t>
            </a:r>
            <a:r>
              <a:rPr lang="tr-TR" dirty="0"/>
              <a:t>), özellikle, defterlerinin içeriklerine, çek düzenlenmesine, kullanımına, çek hamillerinin korunmalarına ve </a:t>
            </a:r>
            <a:r>
              <a:rPr lang="tr-TR" dirty="0" err="1"/>
              <a:t>kayıtdışı</a:t>
            </a:r>
            <a:r>
              <a:rPr lang="tr-TR" dirty="0"/>
              <a:t> ekonominin denetim altına alınması önlemlerine katkıda bulunmaya ilişkin esaslar ile çekin karşılıksız çıkması ve belirlenen diğer yükümlülüklere aykırılık hallerinde ilgililer hakkında uygulanacak yaptırımları belirlemektedir </a:t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191183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212" y="1095153"/>
            <a:ext cx="8915400" cy="4816069"/>
          </a:xfrm>
        </p:spPr>
        <p:txBody>
          <a:bodyPr>
            <a:normAutofit fontScale="92500" lnSpcReduction="10000"/>
          </a:bodyPr>
          <a:lstStyle/>
          <a:p>
            <a:r>
              <a:rPr lang="tr-TR" dirty="0"/>
              <a:t>Çek, hukuki niteliği itibarıyla poliçeye benzerlik göstermekte; tıpkı poliçe gibi, çifte yetki veren havale niteliği taşımaktadır. Çeke de poliçede olduğu gibi muhatap – keşideci – lehtardan oluşan bir hukuki yapı temel teşkil etmektedir. Ancak çekin poliçeden bazı temel farklılıkları bulunmaktadır:</a:t>
            </a:r>
            <a:br>
              <a:rPr lang="tr-TR" dirty="0"/>
            </a:br>
            <a:r>
              <a:rPr lang="tr-TR" dirty="0"/>
              <a:t>• Poliçelerde muhatabın banka olma zorunluluğu yoktur; herhangi bir gerçek ya da tüzel kişi olabilir. Poliçeden farklı olarak çeklerde muhatap sadece bir banka olabilir. Diğer bir deyişle, çekler ancak banka üzerine çekilebilmektedir.</a:t>
            </a:r>
            <a:br>
              <a:rPr lang="tr-TR" dirty="0"/>
            </a:br>
            <a:r>
              <a:rPr lang="tr-TR" dirty="0"/>
              <a:t>• Poliçelerin iktisadi mahiyeti kredi aracıdır. Çekin iktisadi mahiyeti ise ödeme aracıdır.</a:t>
            </a:r>
            <a:br>
              <a:rPr lang="tr-TR" dirty="0"/>
            </a:br>
            <a:r>
              <a:rPr lang="tr-TR" dirty="0"/>
              <a:t>• Poliçelerde dört tür vadeden biri bulunmaktadır. Çeklerde ise vade değil ibraz süreleri söz konusudur.</a:t>
            </a:r>
            <a:br>
              <a:rPr lang="tr-TR" dirty="0"/>
            </a:br>
            <a:r>
              <a:rPr lang="tr-TR" dirty="0"/>
              <a:t>• Poliçelerde kabul kurumu söz konusudur. Çeklerde ise kabul yasaktır.</a:t>
            </a:r>
            <a:br>
              <a:rPr lang="tr-TR" dirty="0"/>
            </a:br>
            <a:r>
              <a:rPr lang="tr-TR" dirty="0"/>
              <a:t>• Poliçelerde ciro muhatap lehine veya muhatap tarafından yapılabilmektedir. Çeklerde ise muhataba yapılan ciro sadece makbuz hükmündedir; muhatabın yaptığı ciro ise batıldır.</a:t>
            </a:r>
            <a:br>
              <a:rPr lang="tr-TR" dirty="0"/>
            </a:br>
            <a:r>
              <a:rPr lang="tr-TR" dirty="0"/>
              <a:t>• Poliçeler nama ya da emre yazılı olarak düzenlenebilir. Çekler ise nama ve emre yazılı olarak düzenlenebilecekleri gibi, hamile yazılı olarak da düzenlenebilmektedir.</a:t>
            </a:r>
            <a:br>
              <a:rPr lang="tr-TR" dirty="0"/>
            </a:br>
            <a:r>
              <a:rPr lang="tr-TR" dirty="0"/>
              <a:t>• Poliçelerin rehin cirosu ile ciro edilebilmesi mümkünken; çeklerde rehin cirosuna izin verilmemektedir. </a:t>
            </a:r>
          </a:p>
        </p:txBody>
      </p:sp>
    </p:spTree>
    <p:extLst>
      <p:ext uri="{BB962C8B-B14F-4D97-AF65-F5344CB8AC3E}">
        <p14:creationId xmlns:p14="http://schemas.microsoft.com/office/powerpoint/2010/main" val="3538373209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132</TotalTime>
  <Words>95</Words>
  <Application>Microsoft Office PowerPoint</Application>
  <PresentationFormat>Geniş ekran</PresentationFormat>
  <Paragraphs>7</Paragraphs>
  <Slides>3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8" baseType="lpstr">
      <vt:lpstr>Arial</vt:lpstr>
      <vt:lpstr>Calibri</vt:lpstr>
      <vt:lpstr>Century Gothic</vt:lpstr>
      <vt:lpstr>Wingdings 3</vt:lpstr>
      <vt:lpstr>Duman</vt:lpstr>
      <vt:lpstr>ANKARA ÜNİVERSİTESİ HUKUK FAKÜLTESİ – KIYMETLİ EVRAK HUKUKU DERS NOTLARI</vt:lpstr>
      <vt:lpstr>Çek, çekin iktisadi fonksiyonu, TTK ile Çek Kanunu'nun ilişkisi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Kıymetli evrakın tarifi ve unsurları</dc:title>
  <dc:creator>o'o</dc:creator>
  <cp:lastModifiedBy>o'o</cp:lastModifiedBy>
  <cp:revision>19</cp:revision>
  <dcterms:created xsi:type="dcterms:W3CDTF">2017-02-13T10:15:49Z</dcterms:created>
  <dcterms:modified xsi:type="dcterms:W3CDTF">2017-02-14T20:50:20Z</dcterms:modified>
</cp:coreProperties>
</file>