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67" r:id="rId3"/>
    <p:sldId id="268" r:id="rId4"/>
    <p:sldId id="269" r:id="rId5"/>
    <p:sldId id="272" r:id="rId6"/>
    <p:sldId id="271" r:id="rId7"/>
    <p:sldId id="27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x.doi.org/10.7596/taksad.v6i3.8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>Religion </a:t>
            </a:r>
            <a:r>
              <a:rPr lang="en-US" u="sng" dirty="0" smtClean="0"/>
              <a:t>&amp; Violence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10 </a:t>
            </a:r>
            <a:br>
              <a:rPr lang="en-US" sz="1800" dirty="0" smtClean="0"/>
            </a:br>
            <a:r>
              <a:rPr lang="en-US" sz="1800" dirty="0" smtClean="0"/>
              <a:t>Course </a:t>
            </a:r>
            <a:r>
              <a:rPr lang="en-US" sz="1800" dirty="0" smtClean="0"/>
              <a:t>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ymbolic </a:t>
            </a:r>
            <a:r>
              <a:rPr lang="en-US" dirty="0"/>
              <a:t>images or actual acts of violence?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rotracted </a:t>
            </a:r>
            <a:r>
              <a:rPr lang="en-US" dirty="0"/>
              <a:t>warfare or single terrorist events?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ontemporary </a:t>
            </a:r>
            <a:r>
              <a:rPr lang="en-US" dirty="0"/>
              <a:t>incidents or historical memories?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olely </a:t>
            </a:r>
            <a:r>
              <a:rPr lang="en-US" dirty="0"/>
              <a:t>religious </a:t>
            </a:r>
            <a:r>
              <a:rPr lang="en-US" dirty="0" smtClean="0"/>
              <a:t>images and </a:t>
            </a:r>
            <a:r>
              <a:rPr lang="en-US" dirty="0"/>
              <a:t>events, or </a:t>
            </a:r>
            <a:r>
              <a:rPr lang="en-US" dirty="0" smtClean="0"/>
              <a:t>incidents </a:t>
            </a:r>
            <a:r>
              <a:rPr lang="en-US" dirty="0"/>
              <a:t>that are largely for </a:t>
            </a:r>
            <a:r>
              <a:rPr lang="en-US" dirty="0" smtClean="0"/>
              <a:t>social or </a:t>
            </a:r>
            <a:r>
              <a:rPr lang="en-US" dirty="0"/>
              <a:t>political purposes?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9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ontemporary </a:t>
            </a:r>
            <a:r>
              <a:rPr lang="en-US" dirty="0"/>
              <a:t>acts of </a:t>
            </a:r>
            <a:r>
              <a:rPr lang="en-US" dirty="0" smtClean="0"/>
              <a:t>terrorism undertaken </a:t>
            </a:r>
            <a:r>
              <a:rPr lang="en-US" dirty="0"/>
              <a:t>for religious motives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6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Theological Justifications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</a:p>
          <a:p>
            <a:r>
              <a:rPr lang="en-US" dirty="0" smtClean="0"/>
              <a:t>Christianity</a:t>
            </a:r>
          </a:p>
          <a:p>
            <a:r>
              <a:rPr lang="en-US" dirty="0" smtClean="0"/>
              <a:t>Judaism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7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&amp;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Offenses against </a:t>
            </a:r>
            <a:r>
              <a:rPr lang="en-US" dirty="0"/>
              <a:t>life and body </a:t>
            </a:r>
            <a:r>
              <a:rPr lang="en-US" dirty="0" smtClean="0"/>
              <a:t>immunity</a:t>
            </a:r>
          </a:p>
          <a:p>
            <a:pPr lvl="2"/>
            <a:r>
              <a:rPr lang="en-US" dirty="0" smtClean="0"/>
              <a:t>Convicted people are more religious</a:t>
            </a:r>
          </a:p>
          <a:p>
            <a:r>
              <a:rPr lang="en-US" dirty="0" smtClean="0"/>
              <a:t>Offenses against property</a:t>
            </a:r>
          </a:p>
          <a:p>
            <a:pPr lvl="2"/>
            <a:r>
              <a:rPr lang="en-US" dirty="0" smtClean="0"/>
              <a:t>Convicted people are less religious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7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Symbolic </a:t>
            </a:r>
            <a:r>
              <a:rPr lang="en-US" dirty="0" err="1" smtClean="0"/>
              <a:t>atcs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5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Religious leaders</a:t>
            </a:r>
          </a:p>
          <a:p>
            <a:r>
              <a:rPr lang="en-US" dirty="0" smtClean="0"/>
              <a:t>Political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8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Juergensmeyer</a:t>
            </a:r>
            <a:r>
              <a:rPr lang="en-US" sz="2400" dirty="0" smtClean="0"/>
              <a:t>, Mark (2011). Religious Violence. In Peter B. Clarke (ed.). The Oxford Handbook of the Sociology of Religion.</a:t>
            </a:r>
          </a:p>
          <a:p>
            <a:r>
              <a:rPr lang="en-US" sz="2400" dirty="0" err="1" smtClean="0"/>
              <a:t>Kenevir</a:t>
            </a:r>
            <a:r>
              <a:rPr lang="en-US" sz="2400" dirty="0" smtClean="0"/>
              <a:t>, </a:t>
            </a:r>
            <a:r>
              <a:rPr lang="en-US" sz="2400" dirty="0" err="1" smtClean="0"/>
              <a:t>Fatma</a:t>
            </a:r>
            <a:r>
              <a:rPr lang="en-US" sz="2400" dirty="0" smtClean="0"/>
              <a:t> (2017)</a:t>
            </a:r>
            <a:r>
              <a:rPr lang="en-US" sz="2400" dirty="0"/>
              <a:t>. </a:t>
            </a:r>
            <a:r>
              <a:rPr lang="en-US" sz="2400" dirty="0" err="1"/>
              <a:t>Hayata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Vücut</a:t>
            </a:r>
            <a:r>
              <a:rPr lang="en-US" sz="2400" dirty="0"/>
              <a:t> </a:t>
            </a:r>
            <a:r>
              <a:rPr lang="en-US" sz="2400" dirty="0" err="1"/>
              <a:t>Dokunulmazlığına</a:t>
            </a:r>
            <a:r>
              <a:rPr lang="en-US" sz="2400" dirty="0"/>
              <a:t> </a:t>
            </a:r>
            <a:r>
              <a:rPr lang="en-US" sz="2400" dirty="0" err="1"/>
              <a:t>Karşı</a:t>
            </a:r>
            <a:r>
              <a:rPr lang="en-US" sz="2400" dirty="0"/>
              <a:t> </a:t>
            </a:r>
            <a:r>
              <a:rPr lang="en-US" sz="2400" dirty="0" err="1"/>
              <a:t>İşlenen</a:t>
            </a:r>
            <a:r>
              <a:rPr lang="en-US" sz="2400" dirty="0"/>
              <a:t> </a:t>
            </a:r>
            <a:r>
              <a:rPr lang="en-US" sz="2400" dirty="0" err="1"/>
              <a:t>Suçlarda</a:t>
            </a:r>
            <a:r>
              <a:rPr lang="en-US" sz="2400" dirty="0"/>
              <a:t> </a:t>
            </a:r>
            <a:r>
              <a:rPr lang="en-US" sz="2400" dirty="0" err="1"/>
              <a:t>Kadın</a:t>
            </a:r>
            <a:r>
              <a:rPr lang="en-US" sz="2400" dirty="0"/>
              <a:t> </a:t>
            </a:r>
            <a:r>
              <a:rPr lang="en-US" sz="2400" dirty="0" err="1"/>
              <a:t>Suçluluğu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Dindarlık</a:t>
            </a:r>
            <a:r>
              <a:rPr lang="en-US" sz="2400" dirty="0"/>
              <a:t> </a:t>
            </a:r>
            <a:r>
              <a:rPr lang="en-US" sz="2400" dirty="0" err="1"/>
              <a:t>İlişkisi</a:t>
            </a:r>
            <a:r>
              <a:rPr lang="en-US" sz="2400" dirty="0"/>
              <a:t> / Female Criminality and Religiosity in the Homicide and Assault </a:t>
            </a:r>
            <a:r>
              <a:rPr lang="en-US" sz="2400" dirty="0" smtClean="0"/>
              <a:t>Crimes. Journal of History Culture and Art Research, 6(3), </a:t>
            </a:r>
            <a:r>
              <a:rPr lang="de-DE" sz="2400" dirty="0"/>
              <a:t>781-802</a:t>
            </a:r>
            <a:r>
              <a:rPr lang="de-DE" sz="2400" dirty="0" smtClean="0"/>
              <a:t>.</a:t>
            </a:r>
            <a:r>
              <a:rPr lang="de-DE" sz="2400" dirty="0"/>
              <a:t> </a:t>
            </a:r>
            <a:r>
              <a:rPr lang="de-DE" sz="2400" dirty="0" smtClean="0">
                <a:hlinkClick r:id="rId2"/>
              </a:rPr>
              <a:t>http</a:t>
            </a:r>
            <a:r>
              <a:rPr lang="de-DE" sz="2400" dirty="0">
                <a:hlinkClick r:id="rId2"/>
              </a:rPr>
              <a:t>://dx.doi.org/10.7596/</a:t>
            </a:r>
            <a:r>
              <a:rPr lang="de-DE" sz="2400" dirty="0" smtClean="0">
                <a:hlinkClick r:id="rId2"/>
              </a:rPr>
              <a:t>taksad.v6i3.895</a:t>
            </a:r>
            <a:endParaRPr lang="de-DE" sz="24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66</TotalTime>
  <Words>193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 Religion &amp; Violence Week 10  Course Materials </vt:lpstr>
      <vt:lpstr>Definition: What is it?</vt:lpstr>
      <vt:lpstr>Definition</vt:lpstr>
      <vt:lpstr>Theological Justifications</vt:lpstr>
      <vt:lpstr>Crime &amp; Religion</vt:lpstr>
      <vt:lpstr>Displaced Violence</vt:lpstr>
      <vt:lpstr>Utilization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35</cp:revision>
  <dcterms:created xsi:type="dcterms:W3CDTF">2018-01-09T17:49:12Z</dcterms:created>
  <dcterms:modified xsi:type="dcterms:W3CDTF">2018-01-12T16:59:53Z</dcterms:modified>
</cp:coreProperties>
</file>