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09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33EFA-EA9D-45F4-BBB8-22F361572215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6E3F0-C69E-4B9A-BB8D-826EA66A5F1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E:\Sunum\Devam edenler\İlk ve Ortaokul Matemetiği\ilk ortaolul matematiği p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6858048" cy="579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6000792" cy="605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Bir Algoritma Geliştirme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1455" y="883960"/>
            <a:ext cx="5859504" cy="533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921"/>
            <a:ext cx="3043230" cy="4525963"/>
          </a:xfrm>
        </p:spPr>
        <p:txBody>
          <a:bodyPr/>
          <a:lstStyle/>
          <a:p>
            <a:r>
              <a:rPr lang="tr-TR" b="1" dirty="0" smtClean="0"/>
              <a:t>Eşit Paydalar</a:t>
            </a:r>
          </a:p>
          <a:p>
            <a:r>
              <a:rPr lang="tr-TR" b="1" dirty="0" smtClean="0"/>
              <a:t>Eşit Olmayan Paydalar</a:t>
            </a: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7959"/>
            <a:ext cx="3643338" cy="671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44" y="-24"/>
            <a:ext cx="8229600" cy="4525963"/>
          </a:xfrm>
        </p:spPr>
        <p:txBody>
          <a:bodyPr/>
          <a:lstStyle/>
          <a:p>
            <a:r>
              <a:rPr lang="tr-TR" sz="2700" b="1" dirty="0" smtClean="0"/>
              <a:t>Ortak </a:t>
            </a:r>
            <a:r>
              <a:rPr lang="tr-TR" sz="2700" b="1" dirty="0" smtClean="0"/>
              <a:t>Katlar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Tam Sayılı Kesirler ve Bileşik Kesirler</a:t>
            </a:r>
          </a:p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7572428" cy="518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Çarpma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Kavramı Geliştirme</a:t>
            </a:r>
          </a:p>
          <a:p>
            <a:r>
              <a:rPr lang="tr-TR" b="1" dirty="0" smtClean="0"/>
              <a:t>Doğal Sayıların Kesirsel Parçaları</a:t>
            </a:r>
          </a:p>
          <a:p>
            <a:r>
              <a:rPr lang="tr-TR" b="1" dirty="0" smtClean="0"/>
              <a:t>Alt Bölmeleri Olmayan Birim Parçaları</a:t>
            </a:r>
          </a:p>
          <a:p>
            <a:r>
              <a:rPr lang="tr-TR" b="1" dirty="0" smtClean="0"/>
              <a:t>Birim Parçaları Tekrar Bölmek</a:t>
            </a:r>
            <a:endParaRPr lang="tr-TR" dirty="0" smtClean="0">
              <a:solidFill>
                <a:srgbClr val="0070C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70" y="740861"/>
            <a:ext cx="9144000" cy="537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8"/>
            <a:ext cx="5572164" cy="597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5572164" cy="593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86701"/>
            <a:ext cx="8987548" cy="388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071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3300"/>
                </a:solidFill>
              </a:rPr>
              <a:t>KISIM II</a:t>
            </a:r>
            <a:br>
              <a:rPr lang="tr-TR" dirty="0" smtClean="0">
                <a:solidFill>
                  <a:srgbClr val="003300"/>
                </a:solidFill>
              </a:rPr>
            </a:br>
            <a:r>
              <a:rPr lang="tr-TR" b="1" dirty="0" smtClean="0">
                <a:solidFill>
                  <a:srgbClr val="003300"/>
                </a:solidFill>
              </a:rPr>
              <a:t>Matematiksel Kavram ve Prosedürlerin Gelişimi</a:t>
            </a:r>
            <a:endParaRPr lang="tr-TR" dirty="0">
              <a:solidFill>
                <a:srgbClr val="003300"/>
              </a:solidFill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609600" y="32861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BÖLÜM</a:t>
            </a:r>
            <a:r>
              <a:rPr kumimoji="0" lang="tr-TR" sz="4000" b="0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16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4000" b="1" dirty="0" smtClean="0">
                <a:solidFill>
                  <a:srgbClr val="003300"/>
                </a:solidFill>
              </a:rPr>
              <a:t>Kesir Hesaplamaları</a:t>
            </a:r>
          </a:p>
          <a:p>
            <a:pPr algn="ctr"/>
            <a:r>
              <a:rPr lang="tr-TR" sz="4000" b="1" dirty="0" smtClean="0">
                <a:solidFill>
                  <a:srgbClr val="003300"/>
                </a:solidFill>
              </a:rPr>
              <a:t>İçin Stratejiler Geliştirme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/>
              <a:t>Alan Modeli</a:t>
            </a:r>
          </a:p>
          <a:p>
            <a:r>
              <a:rPr lang="tr-TR" dirty="0" smtClean="0"/>
              <a:t>Kesirlerde çarpmayı modellemek için alan modelinin bir takım avantajları vardır. İlki, bir uzunluğu parçalamanın uzun ve yorucu olabileceği problemlerde işe yarar.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Algoritmayı Geliştirme</a:t>
            </a:r>
          </a:p>
          <a:p>
            <a:r>
              <a:rPr lang="tr-TR" sz="2700" dirty="0" smtClean="0"/>
              <a:t>Alan modelini (ya da doğrusal modeli) kullanmada yeteri kadar deneyimle öğrenciler bir örüntü fark etmeye başlayacaktır.</a:t>
            </a:r>
            <a:endParaRPr lang="tr-TR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44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Birden Büyük Çarpanlar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1889" y="142852"/>
            <a:ext cx="3544887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09" y="571480"/>
            <a:ext cx="8288396" cy="527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Bölme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Öğrencilere hem ölçme hem de parçalara ayırma problemlerini inceletmelisiniz. Biz burada her bir problem türünü anlaşılır olması için ayrı ayrı ele alacağız.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-2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Bölmenin Parçalara Ayırma Yorumu</a:t>
            </a:r>
          </a:p>
          <a:p>
            <a:r>
              <a:rPr lang="tr-TR" sz="2700" b="1" dirty="0" smtClean="0"/>
              <a:t>Doğal Sayı Bölenleri</a:t>
            </a:r>
          </a:p>
          <a:p>
            <a:r>
              <a:rPr lang="tr-TR" sz="2700" b="1" dirty="0" smtClean="0"/>
              <a:t>Kesirsel Bölenler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952523"/>
            <a:ext cx="3481387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-2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Bölmenin Ölçme Yorumu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b="579"/>
          <a:stretch>
            <a:fillRect/>
          </a:stretch>
        </p:blipFill>
        <p:spPr bwMode="auto">
          <a:xfrm>
            <a:off x="3500430" y="565173"/>
            <a:ext cx="3465513" cy="618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41148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Doğal Sayı Olmayan Cevaplar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8876" y="-71462"/>
            <a:ext cx="35179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Algoritmalar Geliştirme</a:t>
            </a:r>
          </a:p>
          <a:p>
            <a:r>
              <a:rPr lang="tr-TR" sz="2700" b="1" dirty="0" smtClean="0"/>
              <a:t>Ortak Payda </a:t>
            </a:r>
            <a:r>
              <a:rPr lang="tr-TR" sz="2700" b="1" dirty="0" smtClean="0"/>
              <a:t>Algoritması</a:t>
            </a:r>
          </a:p>
          <a:p>
            <a:r>
              <a:rPr lang="tr-TR" sz="2800" b="1" dirty="0" smtClean="0"/>
              <a:t>Ters Çevir Çarp Algoritması. </a:t>
            </a:r>
            <a:endParaRPr lang="tr-TR" sz="2800" dirty="0" smtClean="0"/>
          </a:p>
          <a:p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8390" y="282427"/>
            <a:ext cx="3964204" cy="564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1575" y="0"/>
            <a:ext cx="4228681" cy="234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3487" y="2428868"/>
            <a:ext cx="294765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56" y="4230472"/>
            <a:ext cx="4567219" cy="98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28604"/>
            <a:ext cx="4605359" cy="387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Sayı Hissi ve Kesir Algoritmaları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Kavramsal Anlama Zaman Alır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Problem Temelli Bir Sayı Hissi Yaklaşımı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-25393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Tahmini Hesaplama</a:t>
            </a:r>
          </a:p>
          <a:p>
            <a:r>
              <a:rPr lang="tr-TR" sz="2700" b="1" dirty="0" smtClean="0"/>
              <a:t>Toplama ve Çıkarma</a:t>
            </a:r>
          </a:p>
          <a:p>
            <a:r>
              <a:rPr lang="tr-TR" sz="2800" b="1" dirty="0" smtClean="0"/>
              <a:t>Çarpma ve Bölme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1" y="1643050"/>
            <a:ext cx="579511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Toplama ve Çıkarma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İcat Edilen Stratejiler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9790" y="714356"/>
            <a:ext cx="3649664" cy="596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/>
              <a:t>Dairesel Kesir Gösterimleri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778420"/>
            <a:ext cx="4143403" cy="56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169</Words>
  <PresentationFormat>Ekran Gösterisi (4:3)</PresentationFormat>
  <Paragraphs>37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Ofis Teması</vt:lpstr>
      <vt:lpstr>Slayt 1</vt:lpstr>
      <vt:lpstr>KISIM II Matematiksel Kavram ve Prosedürlerin Gelişimi</vt:lpstr>
      <vt:lpstr>Slayt 3</vt:lpstr>
      <vt:lpstr>Slayt 4</vt:lpstr>
      <vt:lpstr>Sayı Hissi ve Kesir Algoritmaları</vt:lpstr>
      <vt:lpstr>Slayt 6</vt:lpstr>
      <vt:lpstr>Toplama ve Çıkarma</vt:lpstr>
      <vt:lpstr>Slayt 8</vt:lpstr>
      <vt:lpstr>Slayt 9</vt:lpstr>
      <vt:lpstr>Slayt 10</vt:lpstr>
      <vt:lpstr>Slayt 11</vt:lpstr>
      <vt:lpstr>Slayt 12</vt:lpstr>
      <vt:lpstr>Slayt 13</vt:lpstr>
      <vt:lpstr>Slayt 14</vt:lpstr>
      <vt:lpstr>Çarpma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Bölme</vt:lpstr>
      <vt:lpstr>Slayt 25</vt:lpstr>
      <vt:lpstr>Slayt 26</vt:lpstr>
      <vt:lpstr>Slayt 27</vt:lpstr>
      <vt:lpstr>Slayt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Enes Kurt</dc:creator>
  <cp:lastModifiedBy>Enes Kurt</cp:lastModifiedBy>
  <cp:revision>25</cp:revision>
  <dcterms:created xsi:type="dcterms:W3CDTF">2015-06-01T11:06:26Z</dcterms:created>
  <dcterms:modified xsi:type="dcterms:W3CDTF">2015-06-10T14:42:17Z</dcterms:modified>
</cp:coreProperties>
</file>