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959" autoAdjust="0"/>
    <p:restoredTop sz="94660"/>
  </p:normalViewPr>
  <p:slideViewPr>
    <p:cSldViewPr snapToGrid="0">
      <p:cViewPr varScale="1">
        <p:scale>
          <a:sx n="54" d="100"/>
          <a:sy n="54" d="100"/>
        </p:scale>
        <p:origin x="-518" y="-6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105437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858340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764A8A-D59B-4E7C-83D3-BB5D03089A23}"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7369529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2125116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764A8A-D59B-4E7C-83D3-BB5D03089A23}"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694243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7201441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32669820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296934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2849510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2126546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4048888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407672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2935451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3484091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2476552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4A9367C-39A4-4271-ADA0-6DA5E1233E7F}" type="datetimeFigureOut">
              <a:rPr lang="tr-TR" smtClean="0"/>
              <a:pPr/>
              <a:t>01.09.2019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2222938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4A9367C-39A4-4271-ADA0-6DA5E1233E7F}" type="datetimeFigureOut">
              <a:rPr lang="tr-TR" smtClean="0"/>
              <a:pPr/>
              <a:t>01.09.2019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5764A8A-D59B-4E7C-83D3-BB5D03089A23}" type="slidenum">
              <a:rPr lang="tr-TR" smtClean="0"/>
              <a:pPr/>
              <a:t>‹#›</a:t>
            </a:fld>
            <a:endParaRPr lang="tr-TR"/>
          </a:p>
        </p:txBody>
      </p:sp>
    </p:spTree>
    <p:extLst>
      <p:ext uri="{BB962C8B-B14F-4D97-AF65-F5344CB8AC3E}">
        <p14:creationId xmlns:p14="http://schemas.microsoft.com/office/powerpoint/2010/main" xmlns="" val="24545858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smtClean="0"/>
              <a:t>Huntington</a:t>
            </a:r>
            <a:r>
              <a:rPr lang="tr-TR" dirty="0" smtClean="0"/>
              <a:t>-Medeniyetler Çatışması Tezi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2944507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Medeniyet tanımı:</a:t>
            </a:r>
          </a:p>
          <a:p>
            <a:r>
              <a:rPr lang="tr-TR" dirty="0" smtClean="0"/>
              <a:t>Bir medeniyet insanların kendilerini diğer türlerden </a:t>
            </a:r>
            <a:r>
              <a:rPr lang="tr-TR" dirty="0" smtClean="0"/>
              <a:t>ayırt eden </a:t>
            </a:r>
            <a:r>
              <a:rPr lang="tr-TR" dirty="0" smtClean="0"/>
              <a:t>yönünden başka onların sahip olduğu en yüksek kültürel gruplaşma ve en geniş kültürel kimlik seviyesidir.</a:t>
            </a:r>
          </a:p>
          <a:p>
            <a:endParaRPr lang="tr-TR" dirty="0"/>
          </a:p>
        </p:txBody>
      </p:sp>
    </p:spTree>
    <p:extLst>
      <p:ext uri="{BB962C8B-B14F-4D97-AF65-F5344CB8AC3E}">
        <p14:creationId xmlns:p14="http://schemas.microsoft.com/office/powerpoint/2010/main" xmlns="" val="53092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Medeniyetler arası farklılıklar sadece gerçek değil aynı zamanda temel farklılıklardır.</a:t>
            </a:r>
          </a:p>
          <a:p>
            <a:r>
              <a:rPr lang="tr-TR" dirty="0" smtClean="0"/>
              <a:t>Dünyanın küçülmesine koşut olarak </a:t>
            </a:r>
            <a:r>
              <a:rPr lang="tr-TR" dirty="0" smtClean="0"/>
              <a:t>medeniyetler arası </a:t>
            </a:r>
            <a:r>
              <a:rPr lang="tr-TR" dirty="0" smtClean="0"/>
              <a:t>ilişkiler yoğunlaşmakta ve farklı medeniyetlere üye topluluklar arasındaki kültürel farklılıklar farklı </a:t>
            </a:r>
            <a:r>
              <a:rPr lang="tr-TR" dirty="0" err="1" smtClean="0"/>
              <a:t>şuurlanma</a:t>
            </a:r>
            <a:r>
              <a:rPr lang="tr-TR" dirty="0" smtClean="0"/>
              <a:t> biçimleri oluşturmaktadır.</a:t>
            </a:r>
          </a:p>
          <a:p>
            <a:r>
              <a:rPr lang="tr-TR" dirty="0" smtClean="0"/>
              <a:t>Ekonomi, modernleşme </a:t>
            </a:r>
            <a:r>
              <a:rPr lang="tr-TR" dirty="0" smtClean="0"/>
              <a:t>ve sosyal değişim ile sarsılan yerel kimliklerin yerini fundamentalist dini </a:t>
            </a:r>
            <a:r>
              <a:rPr lang="tr-TR" dirty="0" err="1" smtClean="0"/>
              <a:t>şuurlanma</a:t>
            </a:r>
            <a:r>
              <a:rPr lang="tr-TR" dirty="0" smtClean="0"/>
              <a:t> doldurmaktadır. </a:t>
            </a:r>
            <a:endParaRPr lang="tr-TR" dirty="0"/>
          </a:p>
        </p:txBody>
      </p:sp>
    </p:spTree>
    <p:extLst>
      <p:ext uri="{BB962C8B-B14F-4D97-AF65-F5344CB8AC3E}">
        <p14:creationId xmlns:p14="http://schemas.microsoft.com/office/powerpoint/2010/main" xmlns="" val="1415394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Batı toplumları dışındaki toplumlarda kitlelerin Batı hayat tarzını benimseme eğilimi hızlanmakla birlikte bu toplumların seçkinleri arasında otantik ve yerel kültürlere dönüş eğilimi artmaktadır.</a:t>
            </a:r>
          </a:p>
          <a:p>
            <a:r>
              <a:rPr lang="tr-TR" dirty="0" smtClean="0"/>
              <a:t>Kültürel farklılıklar ekonomik ve siyası farklılıklara göre daha zor uzlaşabilen çatışma alanları doğurmaktadır.</a:t>
            </a:r>
          </a:p>
          <a:p>
            <a:r>
              <a:rPr lang="tr-TR" dirty="0" smtClean="0"/>
              <a:t>Din ve kültür temellerini de barındıran ekonomik bölgecilik güçlenmektedir.</a:t>
            </a:r>
            <a:endParaRPr lang="tr-TR" dirty="0"/>
          </a:p>
        </p:txBody>
      </p:sp>
    </p:spTree>
    <p:extLst>
      <p:ext uri="{BB962C8B-B14F-4D97-AF65-F5344CB8AC3E}">
        <p14:creationId xmlns:p14="http://schemas.microsoft.com/office/powerpoint/2010/main" xmlns="" val="1331587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Medeniyetler:</a:t>
            </a:r>
          </a:p>
          <a:p>
            <a:r>
              <a:rPr lang="tr-TR" dirty="0" smtClean="0"/>
              <a:t>Batı Medeniyeti</a:t>
            </a:r>
          </a:p>
          <a:p>
            <a:r>
              <a:rPr lang="tr-TR" dirty="0" smtClean="0"/>
              <a:t>Konfüçyüs Medeniyeti</a:t>
            </a:r>
          </a:p>
          <a:p>
            <a:r>
              <a:rPr lang="tr-TR" dirty="0" smtClean="0"/>
              <a:t>Japon Medeniyeti</a:t>
            </a:r>
          </a:p>
          <a:p>
            <a:r>
              <a:rPr lang="tr-TR" dirty="0" smtClean="0"/>
              <a:t>İslam Medeniyeti</a:t>
            </a:r>
          </a:p>
          <a:p>
            <a:r>
              <a:rPr lang="tr-TR" dirty="0" smtClean="0"/>
              <a:t>Hint Medeniyeti</a:t>
            </a:r>
          </a:p>
          <a:p>
            <a:r>
              <a:rPr lang="tr-TR" dirty="0" smtClean="0"/>
              <a:t>Slav-Ortodoks Medeniyeti</a:t>
            </a:r>
          </a:p>
          <a:p>
            <a:r>
              <a:rPr lang="tr-TR" dirty="0" smtClean="0"/>
              <a:t>Latin Amerika Medeniyeti</a:t>
            </a:r>
          </a:p>
          <a:p>
            <a:r>
              <a:rPr lang="tr-TR" dirty="0" smtClean="0"/>
              <a:t>Ve muhtemelen Afrika Medeniyeti</a:t>
            </a:r>
            <a:endParaRPr lang="tr-TR" dirty="0"/>
          </a:p>
        </p:txBody>
      </p:sp>
    </p:spTree>
    <p:extLst>
      <p:ext uri="{BB962C8B-B14F-4D97-AF65-F5344CB8AC3E}">
        <p14:creationId xmlns:p14="http://schemas.microsoft.com/office/powerpoint/2010/main" xmlns="" val="3189899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Yeni dünyada mücadelenin esas kaynağı öncelikle ideolojik ve ekonomik olmayacak. Beşeriyet arasındaki büyük bölünmeler ve hakim mücadele kaynağı kültürel olacak. Milli devletler dünyadaki hadiselerin yine en güçlü aktörleri olacak fakat global politikanın asıl mücadelesi farklı medeniyetlere mensup grup ve milletler arasında meydana gelecek. Medeniyetler çatışması global politikaya hakim olacak.</a:t>
            </a:r>
            <a:endParaRPr lang="tr-TR" dirty="0"/>
          </a:p>
        </p:txBody>
      </p:sp>
    </p:spTree>
    <p:extLst>
      <p:ext uri="{BB962C8B-B14F-4D97-AF65-F5344CB8AC3E}">
        <p14:creationId xmlns:p14="http://schemas.microsoft.com/office/powerpoint/2010/main" xmlns="" val="45172944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TotalTime>
  <Words>200</Words>
  <Application>Microsoft Office PowerPoint</Application>
  <PresentationFormat>Özel</PresentationFormat>
  <Paragraphs>19</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Duman</vt:lpstr>
      <vt:lpstr>Huntington-Medeniyetler Çatışması Tezi</vt:lpstr>
      <vt:lpstr>Slayt 2</vt:lpstr>
      <vt:lpstr>Slayt 3</vt:lpstr>
      <vt:lpstr>Slayt 4</vt:lpstr>
      <vt:lpstr>Slayt 5</vt:lpstr>
      <vt:lpstr>Slayt 6</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Huntington-Medeniyetler Çatışması Tezi</dc:title>
  <dc:creator>nahide</dc:creator>
  <cp:lastModifiedBy>Pc</cp:lastModifiedBy>
  <cp:revision>4</cp:revision>
  <dcterms:created xsi:type="dcterms:W3CDTF">2018-01-29T07:21:28Z</dcterms:created>
  <dcterms:modified xsi:type="dcterms:W3CDTF">2019-09-01T18:05:40Z</dcterms:modified>
</cp:coreProperties>
</file>