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A9B66-19F0-4E8D-AD4F-0F74A57B0B62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EA653-2C7C-4349-9425-785B4200E1D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A9B66-19F0-4E8D-AD4F-0F74A57B0B62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EA653-2C7C-4349-9425-785B4200E1D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A9B66-19F0-4E8D-AD4F-0F74A57B0B62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EA653-2C7C-4349-9425-785B4200E1D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A9B66-19F0-4E8D-AD4F-0F74A57B0B62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EA653-2C7C-4349-9425-785B4200E1D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A9B66-19F0-4E8D-AD4F-0F74A57B0B62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EA653-2C7C-4349-9425-785B4200E1D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A9B66-19F0-4E8D-AD4F-0F74A57B0B62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EA653-2C7C-4349-9425-785B4200E1D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A9B66-19F0-4E8D-AD4F-0F74A57B0B62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EA653-2C7C-4349-9425-785B4200E1D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A9B66-19F0-4E8D-AD4F-0F74A57B0B62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EA653-2C7C-4349-9425-785B4200E1D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A9B66-19F0-4E8D-AD4F-0F74A57B0B62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EA653-2C7C-4349-9425-785B4200E1D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A9B66-19F0-4E8D-AD4F-0F74A57B0B62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EA653-2C7C-4349-9425-785B4200E1D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A9B66-19F0-4E8D-AD4F-0F74A57B0B62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EA653-2C7C-4349-9425-785B4200E1D0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A9B66-19F0-4E8D-AD4F-0F74A57B0B62}" type="datetimeFigureOut">
              <a:rPr lang="tr-TR" smtClean="0"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EA653-2C7C-4349-9425-785B4200E1D0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İŞ SAĞLIĞI VE GÜVENLİĞİ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1. 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İŞ SAĞLIĞI VE GÜVENLİĞİ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ÖĞR. GÖR. DR. CİHAN SERHAT KART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İŞ SAĞLIĞI VE GÜVENLİĞİ NEDİR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 sağlığı ve güvenliği sadece işçi veya işvereni değil, bütün toplumu ilgilendiren bir konudur.</a:t>
            </a:r>
          </a:p>
          <a:p>
            <a:r>
              <a:rPr lang="tr-TR" dirty="0" smtClean="0"/>
              <a:t>Sadece iş kazası ve meslek hastalıklarının ne olduğuyla ilgilenmez aynı zamanda onlara karşı önleyici tedbirler alır.</a:t>
            </a:r>
          </a:p>
          <a:p>
            <a:r>
              <a:rPr lang="tr-TR" dirty="0" smtClean="0"/>
              <a:t>Hukuk, tıp, mühendislik gibi bilimlerin kesişim alanında yer alır.</a:t>
            </a:r>
          </a:p>
          <a:p>
            <a:r>
              <a:rPr lang="tr-TR" dirty="0" smtClean="0"/>
              <a:t>Bir sosyal politika meselesidir.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KAVRAMLAR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İŞ KAZASI:</a:t>
            </a:r>
          </a:p>
          <a:p>
            <a:pPr algn="just"/>
            <a:r>
              <a:rPr lang="tr-TR" dirty="0" smtClean="0"/>
              <a:t>“Önceden Planlanmamış, Bilinmeyen ve Kontrol Altına Alınmamış olan, etrafa Zarar Verecek Niteliklerde Olaylar” olarak tanımlanır(ILO)</a:t>
            </a:r>
          </a:p>
          <a:p>
            <a:pPr algn="just"/>
            <a:r>
              <a:rPr lang="tr-TR" dirty="0" smtClean="0"/>
              <a:t>“Önceden Planlanmamış, Çoğu Kişisel Yaralanmalara, Makinelerin, Araç Gereçlerin Zarara uğramasına, Üretimin Bir Süre Durmasına Yol Açan Olay” olarak tanımlanır(WHO)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5510 SAYILI YASADA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 smtClean="0"/>
              <a:t>Sigortalının İşyerinde Bulunduğu Sırada,</a:t>
            </a:r>
          </a:p>
          <a:p>
            <a:pPr algn="just"/>
            <a:r>
              <a:rPr lang="tr-TR" dirty="0" smtClean="0"/>
              <a:t> İşveren Tarafından Yürütülmekte Olan İş Dolayısı İle, </a:t>
            </a:r>
          </a:p>
          <a:p>
            <a:pPr algn="just"/>
            <a:r>
              <a:rPr lang="tr-TR" dirty="0" smtClean="0"/>
              <a:t>Sigortalının İşveren Tarafından Görev İle Başka Bir Yere Gönderilmesi Yüzünden, Asıl İşini Yapmaksızın Geçen Zamanlarda, </a:t>
            </a:r>
          </a:p>
          <a:p>
            <a:pPr algn="just"/>
            <a:r>
              <a:rPr lang="tr-TR" dirty="0" smtClean="0"/>
              <a:t>Emzikli Sigortalı Kadının Çocuğuna Süt Vermesi İçin Ayrılan Zamanlarda</a:t>
            </a:r>
          </a:p>
          <a:p>
            <a:pPr algn="just"/>
            <a:r>
              <a:rPr lang="tr-TR" dirty="0" smtClean="0"/>
              <a:t>Sigortalının,işverence Sağlanan Bir Taşıt ile İşin Yapıldığı Yere Toplu Olarak Götürülüp Getirilmesi Sırasında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İŞ KAZASININ TEMEL NEDENLERİ(4M)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 kazası bir dizi unsurun sonucu ortaya çıkar:</a:t>
            </a:r>
          </a:p>
          <a:p>
            <a:r>
              <a:rPr lang="tr-TR" dirty="0" smtClean="0"/>
              <a:t>Bunlardan ilki insandır(MAN)</a:t>
            </a:r>
          </a:p>
          <a:p>
            <a:r>
              <a:rPr lang="tr-TR" dirty="0" smtClean="0"/>
              <a:t>İkincisi makinedir(MACHINE)</a:t>
            </a:r>
          </a:p>
          <a:p>
            <a:r>
              <a:rPr lang="tr-TR" dirty="0" smtClean="0"/>
              <a:t>Üçüncüsü çevredir(MEDIA)</a:t>
            </a:r>
          </a:p>
          <a:p>
            <a:r>
              <a:rPr lang="tr-TR" dirty="0" smtClean="0"/>
              <a:t>Dördüncüsü yönetimdir(MANAGEMENT)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İNSAN UNSURU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İnsan fizyolojik, psikolojik, sosyal özellikleri ile kompleks bir canlıdır. </a:t>
            </a:r>
          </a:p>
          <a:p>
            <a:r>
              <a:rPr lang="tr-TR" dirty="0" smtClean="0"/>
              <a:t>İşçi psikolojik, fizyolojik ya da sosyolojik özelliklerinden ötürü bir kaza ya da meslek hastalığına yakalanabilir.</a:t>
            </a:r>
          </a:p>
          <a:p>
            <a:r>
              <a:rPr lang="tr-TR" dirty="0" smtClean="0"/>
              <a:t>Örneğin depresyonda olduğu için dalgın olabilir, kaza yapar.</a:t>
            </a:r>
          </a:p>
          <a:p>
            <a:r>
              <a:rPr lang="tr-TR" dirty="0" smtClean="0"/>
              <a:t>Kalbiyle ilgili bir rahatsızlığı olduğu için iş başında kriz geçirip kazaya maruz kalabilir.</a:t>
            </a:r>
          </a:p>
          <a:p>
            <a:r>
              <a:rPr lang="tr-TR" dirty="0" smtClean="0"/>
              <a:t>Toplumsal olarak tedbir anlayışınının olmadığı bir sosyal yapıdan geliyordur, kişisel koruyucularını kullanmaz ve kaza yapabilir.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MAKİNA UNSURU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Makinalar etkin güvenlik önlemleri alınmamış proseslerin bir parçası olabilir.</a:t>
            </a:r>
          </a:p>
          <a:p>
            <a:r>
              <a:rPr lang="tr-TR" dirty="0" smtClean="0"/>
              <a:t>Eskimiş, yıpranmış olabilir.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ÇEVRE UNSURU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İşçiler uygun olmayan, hijyen ve güvenlik tedbirlerinin alınmadığı bir çevrede çalışabilir ve bu da kaza ve hastalıklara davetiye çıkarır.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321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İŞ SAĞLIĞI VE GÜVENLİĞİ</vt:lpstr>
      <vt:lpstr>İŞ SAĞLIĞI VE GÜVENLİĞİ</vt:lpstr>
      <vt:lpstr>İŞ SAĞLIĞI VE GÜVENLİĞİ NEDİR</vt:lpstr>
      <vt:lpstr>TEMEL KAVRAMLAR</vt:lpstr>
      <vt:lpstr>5510 SAYILI YASADA</vt:lpstr>
      <vt:lpstr>İŞ KAZASININ TEMEL NEDENLERİ(4M)</vt:lpstr>
      <vt:lpstr>İNSAN UNSURU</vt:lpstr>
      <vt:lpstr>MAKİNA UNSURU</vt:lpstr>
      <vt:lpstr>ÇEVRE UNSURU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SAĞLIĞI VE GÜVENLİĞİ</dc:title>
  <dc:creator>Tuğba&amp;Cihan</dc:creator>
  <cp:lastModifiedBy>Tuğba&amp;Cihan</cp:lastModifiedBy>
  <cp:revision>1</cp:revision>
  <dcterms:created xsi:type="dcterms:W3CDTF">2020-03-26T11:04:49Z</dcterms:created>
  <dcterms:modified xsi:type="dcterms:W3CDTF">2020-03-26T11:07:19Z</dcterms:modified>
</cp:coreProperties>
</file>