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9" r:id="rId6"/>
    <p:sldId id="271" r:id="rId7"/>
    <p:sldId id="266" r:id="rId8"/>
    <p:sldId id="268" r:id="rId9"/>
    <p:sldId id="270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03.02.2020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0000"/>
                </a:solidFill>
                <a:latin typeface="Times New Roman"/>
                <a:ea typeface="Calibri"/>
              </a:rPr>
              <a:t>Litolojik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ve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jeomorfik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kayıtlar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6.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17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dirty="0" smtClean="0"/>
              <a:t>Litolojik kayıtlar yeryüzünün şekillenme sürecinde etkili olan süreçlere bağlı olarak çeşitlik iklim döngülerinde meydana gelen </a:t>
            </a:r>
            <a:r>
              <a:rPr lang="tr-TR" dirty="0" err="1" smtClean="0"/>
              <a:t>sedimanter</a:t>
            </a:r>
            <a:r>
              <a:rPr lang="tr-TR" dirty="0" smtClean="0"/>
              <a:t> depolardan oluşur.</a:t>
            </a:r>
          </a:p>
          <a:p>
            <a:pPr>
              <a:buNone/>
            </a:pPr>
            <a:r>
              <a:rPr lang="tr-TR" dirty="0" smtClean="0"/>
              <a:t>Bu kayıtlardan bazıları şunlardır:</a:t>
            </a:r>
          </a:p>
          <a:p>
            <a:pPr>
              <a:buNone/>
            </a:pPr>
            <a:r>
              <a:rPr lang="tr-TR" dirty="0" smtClean="0"/>
              <a:t>-Buzul depoları</a:t>
            </a:r>
          </a:p>
          <a:p>
            <a:pPr>
              <a:buNone/>
            </a:pPr>
            <a:r>
              <a:rPr lang="tr-TR" dirty="0" smtClean="0"/>
              <a:t>-</a:t>
            </a:r>
            <a:r>
              <a:rPr lang="tr-TR" dirty="0" err="1" smtClean="0"/>
              <a:t>Periglasyal</a:t>
            </a:r>
            <a:r>
              <a:rPr lang="tr-TR" dirty="0" smtClean="0"/>
              <a:t> ortam </a:t>
            </a:r>
            <a:r>
              <a:rPr lang="tr-TR" dirty="0" err="1" smtClean="0"/>
              <a:t>sedimanları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-Rüzgar depoları</a:t>
            </a:r>
          </a:p>
          <a:p>
            <a:pPr>
              <a:buNone/>
            </a:pPr>
            <a:r>
              <a:rPr lang="tr-TR" dirty="0" smtClean="0"/>
              <a:t>-Akarsu depoları</a:t>
            </a:r>
          </a:p>
          <a:p>
            <a:pPr>
              <a:buNone/>
            </a:pPr>
            <a:r>
              <a:rPr lang="tr-TR" dirty="0" smtClean="0"/>
              <a:t>-Göl </a:t>
            </a:r>
            <a:r>
              <a:rPr lang="tr-TR" dirty="0" err="1" smtClean="0"/>
              <a:t>sedimanları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-</a:t>
            </a:r>
            <a:r>
              <a:rPr lang="tr-TR" dirty="0" err="1" smtClean="0"/>
              <a:t>Paleosol</a:t>
            </a:r>
            <a:r>
              <a:rPr lang="tr-TR" dirty="0" smtClean="0"/>
              <a:t> </a:t>
            </a:r>
          </a:p>
          <a:p>
            <a:pPr>
              <a:buNone/>
            </a:pPr>
            <a:r>
              <a:rPr lang="tr-TR" dirty="0" smtClean="0"/>
              <a:t>-Denizel </a:t>
            </a:r>
            <a:r>
              <a:rPr lang="tr-TR" dirty="0" err="1" smtClean="0"/>
              <a:t>sedimanlar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-Mağara depoları</a:t>
            </a:r>
          </a:p>
          <a:p>
            <a:pPr>
              <a:buNone/>
            </a:pPr>
            <a:endParaRPr lang="tr-TR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Periglasyal</a:t>
            </a:r>
            <a:r>
              <a:rPr lang="tr-TR" dirty="0" smtClean="0"/>
              <a:t> ortam depoları</a:t>
            </a:r>
            <a:endParaRPr lang="tr-TR" dirty="0"/>
          </a:p>
        </p:txBody>
      </p:sp>
      <p:pic>
        <p:nvPicPr>
          <p:cNvPr id="4" name="Picture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3" r="7550" b="14304"/>
          <a:stretch/>
        </p:blipFill>
        <p:spPr>
          <a:xfrm>
            <a:off x="1435296" y="1600200"/>
            <a:ext cx="627340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Göl </a:t>
            </a:r>
            <a:r>
              <a:rPr lang="tr-TR" dirty="0" err="1" smtClean="0"/>
              <a:t>sedimanları</a:t>
            </a:r>
            <a:endParaRPr lang="tr-TR" dirty="0"/>
          </a:p>
        </p:txBody>
      </p:sp>
      <p:pic>
        <p:nvPicPr>
          <p:cNvPr id="1026" name="Picture 2" descr="I:\Kayseri-Nevsehir Agustos 2015\131___08\IMG_9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4870"/>
            <a:ext cx="7704855" cy="5778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Bataklık</a:t>
            </a:r>
            <a:endParaRPr lang="tr-TR" dirty="0"/>
          </a:p>
        </p:txBody>
      </p:sp>
      <p:pic>
        <p:nvPicPr>
          <p:cNvPr id="3074" name="Picture 2" descr="I:\Kestel Konya 2017\korkutetli-ugur\100D5300\DSC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363024" cy="5575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Moren depoları</a:t>
            </a:r>
            <a:endParaRPr lang="tr-TR" dirty="0"/>
          </a:p>
        </p:txBody>
      </p:sp>
      <p:pic>
        <p:nvPicPr>
          <p:cNvPr id="5122" name="Picture 2" descr="C:\Users\-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9" y="1600200"/>
            <a:ext cx="803550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Akarsu yatak depoları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2011 Tuzgölü-Obruk\DSC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3605"/>
            <a:ext cx="9557010" cy="6354395"/>
          </a:xfrm>
          <a:prstGeom prst="rect">
            <a:avLst/>
          </a:prstGeom>
          <a:noFill/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Paleosol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14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Mağara çökelleri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69</Words>
  <Application>Microsoft Office PowerPoint</Application>
  <PresentationFormat>Ekran Gösterisi (4:3)</PresentationFormat>
  <Paragraphs>19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Ofis Teması</vt:lpstr>
      <vt:lpstr>Litolojik ve jeomorfik kayıtlar</vt:lpstr>
      <vt:lpstr>Slayt 2</vt:lpstr>
      <vt:lpstr>Periglasyal ortam depoları</vt:lpstr>
      <vt:lpstr>Göl sedimanları</vt:lpstr>
      <vt:lpstr>Bataklık</vt:lpstr>
      <vt:lpstr>Moren depoları</vt:lpstr>
      <vt:lpstr>Akarsu yatak depoları</vt:lpstr>
      <vt:lpstr>Slayt 8</vt:lpstr>
      <vt:lpstr>Mağara çökelleri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Sedimantolojik ve jeomorfik kayıtlar</dc:title>
  <dc:creator>Kullanıcı</dc:creator>
  <cp:lastModifiedBy>-</cp:lastModifiedBy>
  <cp:revision>5</cp:revision>
  <dcterms:created xsi:type="dcterms:W3CDTF">2020-01-30T18:02:02Z</dcterms:created>
  <dcterms:modified xsi:type="dcterms:W3CDTF">2020-02-03T14:18:31Z</dcterms:modified>
</cp:coreProperties>
</file>