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1" autoAdjust="0"/>
    <p:restoredTop sz="94660"/>
  </p:normalViewPr>
  <p:slideViewPr>
    <p:cSldViewPr>
      <p:cViewPr varScale="1">
        <p:scale>
          <a:sx n="102" d="100"/>
          <a:sy n="102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ine Ecke des Rechtecks schneiden und abrunde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winkliges Dreiec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10" name="Freihand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ihand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3008AC-CCC8-454E-997E-D55818B5EE59}" type="datetimeFigureOut">
              <a:rPr lang="de-DE" smtClean="0"/>
              <a:pPr/>
              <a:t>20.06.2018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B87233-CF99-48C9-80D8-FEBE3E990DD8}" type="slidenum">
              <a:rPr lang="de-DE" smtClean="0"/>
              <a:pPr/>
              <a:t>‹#›</a:t>
            </a:fld>
            <a:endParaRPr lang="de-DE"/>
          </a:p>
        </p:txBody>
      </p:sp>
      <p:grpSp>
        <p:nvGrpSpPr>
          <p:cNvPr id="2" name="Gruppieren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357430"/>
            <a:ext cx="9144000" cy="1643074"/>
          </a:xfrm>
        </p:spPr>
        <p:txBody>
          <a:bodyPr>
            <a:noAutofit/>
          </a:bodyPr>
          <a:lstStyle/>
          <a:p>
            <a:pPr algn="ctr"/>
            <a:r>
              <a:rPr lang="de-DE" sz="9600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MEDD-İ LÎN</a:t>
            </a:r>
            <a:endParaRPr lang="de-DE" sz="9600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571480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lîn´in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mertebeleri</a:t>
            </a:r>
            <a:endParaRPr lang="de-DE" sz="60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71472" y="1643050"/>
            <a:ext cx="7715304" cy="5000636"/>
          </a:xfrm>
        </p:spPr>
        <p:txBody>
          <a:bodyPr>
            <a:noAutofit/>
          </a:bodyPr>
          <a:lstStyle/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2)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ârızın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bulunduğu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harfin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asıl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harekesi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esre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dört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vecih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câiz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olur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Tûl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Tevassut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Kasr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Kasr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ile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revm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  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286116" y="3500438"/>
            <a:ext cx="5572196" cy="892552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sz="5000" dirty="0" smtClean="0">
                <a:latin typeface="+mj-lt"/>
              </a:rPr>
              <a:t>-  </a:t>
            </a:r>
            <a:r>
              <a:rPr lang="ar-AE" sz="5000" dirty="0" smtClean="0">
                <a:latin typeface="+mj-lt"/>
                <a:cs typeface="Arabic Typesetting"/>
              </a:rPr>
              <a:t>بِالْغَيْبِ</a:t>
            </a:r>
            <a:r>
              <a:rPr lang="de-DE" sz="5000" dirty="0" smtClean="0">
                <a:latin typeface="+mj-lt"/>
              </a:rPr>
              <a:t>  -  </a:t>
            </a:r>
            <a:r>
              <a:rPr lang="ar-AE" sz="5000" dirty="0" smtClean="0">
                <a:latin typeface="+mj-lt"/>
                <a:cs typeface="Arabic Typesetting"/>
              </a:rPr>
              <a:t>وَالصَّيْفِ</a:t>
            </a:r>
            <a:r>
              <a:rPr lang="de-DE" sz="5000" dirty="0" smtClean="0">
                <a:latin typeface="+mj-lt"/>
                <a:cs typeface="Arabic Typesetting"/>
              </a:rPr>
              <a:t>  -  </a:t>
            </a:r>
            <a:r>
              <a:rPr lang="ar-AE" sz="5000" dirty="0" smtClean="0">
                <a:latin typeface="+mj-lt"/>
                <a:cs typeface="Arabic Typesetting"/>
              </a:rPr>
              <a:t>عَيْنَيْنِ</a:t>
            </a:r>
            <a:r>
              <a:rPr lang="de-DE" sz="5000" dirty="0" smtClean="0">
                <a:latin typeface="+mj-lt"/>
                <a:cs typeface="Arabic Typesetting"/>
              </a:rPr>
              <a:t>  -</a:t>
            </a:r>
            <a:endParaRPr lang="de-DE" sz="5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42852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lîn´in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mertebeleri</a:t>
            </a:r>
            <a:endParaRPr lang="de-DE" sz="60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7715304" cy="5572140"/>
          </a:xfrm>
        </p:spPr>
        <p:txBody>
          <a:bodyPr>
            <a:noAutofit/>
          </a:bodyPr>
          <a:lstStyle/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3)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ârızın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bulunduğu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harfin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asıl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harekesi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ötre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yedi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vecih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câiz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olur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Tûl</a:t>
            </a:r>
            <a:endParaRPr lang="de-D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Tevassut</a:t>
            </a:r>
            <a:endParaRPr lang="de-D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Kasr</a:t>
            </a:r>
            <a:endParaRPr lang="de-D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Tûl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ile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işmâm</a:t>
            </a:r>
            <a:endParaRPr lang="de-D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Tevassut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ile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işmâm</a:t>
            </a:r>
            <a:endParaRPr lang="de-D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Kasr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ile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işmâm</a:t>
            </a:r>
            <a:endParaRPr lang="de-D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Kasr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ile</a:t>
            </a:r>
            <a:r>
              <a:rPr lang="de-D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revm</a:t>
            </a:r>
            <a:endParaRPr lang="de-D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3714744" y="2928934"/>
            <a:ext cx="4929222" cy="92333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sz="5400" dirty="0" smtClean="0">
                <a:latin typeface="+mj-lt"/>
              </a:rPr>
              <a:t>-  </a:t>
            </a:r>
            <a:r>
              <a:rPr lang="ar-AE" sz="5400" dirty="0" smtClean="0">
                <a:latin typeface="+mj-lt"/>
                <a:cs typeface="Arabic Typesetting"/>
              </a:rPr>
              <a:t>الْمَوْتُ</a:t>
            </a:r>
            <a:r>
              <a:rPr lang="de-DE" sz="5400" dirty="0" smtClean="0">
                <a:latin typeface="+mj-lt"/>
                <a:cs typeface="Arabic Typesetting"/>
              </a:rPr>
              <a:t>  -   </a:t>
            </a:r>
            <a:r>
              <a:rPr lang="ar-AE" sz="5400" dirty="0" smtClean="0">
                <a:latin typeface="+mj-lt"/>
                <a:cs typeface="Arabic Typesetting"/>
              </a:rPr>
              <a:t>بَيْعٌ</a:t>
            </a:r>
            <a:r>
              <a:rPr lang="de-DE" sz="5400" dirty="0" smtClean="0">
                <a:latin typeface="+mj-lt"/>
                <a:cs typeface="Arabic Typesetting"/>
              </a:rPr>
              <a:t>  -  </a:t>
            </a:r>
            <a:r>
              <a:rPr lang="ar-AE" sz="5400" dirty="0" smtClean="0">
                <a:latin typeface="+mj-lt"/>
                <a:cs typeface="Arabic Typesetting"/>
              </a:rPr>
              <a:t>نَوْمٌ</a:t>
            </a:r>
            <a:r>
              <a:rPr lang="de-DE" sz="5400" dirty="0" smtClean="0">
                <a:latin typeface="+mj-lt"/>
              </a:rPr>
              <a:t>   - </a:t>
            </a:r>
            <a:endParaRPr lang="de-DE" sz="5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285728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ne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zaman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geçersiz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olur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de-DE" sz="48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85786" y="1571612"/>
            <a:ext cx="7786742" cy="5143512"/>
          </a:xfrm>
        </p:spPr>
        <p:txBody>
          <a:bodyPr>
            <a:noAutofit/>
          </a:bodyPr>
          <a:lstStyle/>
          <a:p>
            <a:pPr algn="l"/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Kelimeleri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okurken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duracak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olursak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sonlarındaki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tenvin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ve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harekeler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sâkin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(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cezimli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)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olmuş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olur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.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Sadece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bu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durumda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Medd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-i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meydana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gelmiş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olur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.</a:t>
            </a:r>
          </a:p>
          <a:p>
            <a:pPr algn="l"/>
            <a:endParaRPr lang="de-DE" sz="32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pPr algn="l"/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Fakat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biz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bu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kelimelerde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vakıf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yapmayıp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geçersek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sonlarındaki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tenvin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ve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harekeleri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de </a:t>
            </a:r>
            <a:r>
              <a:rPr lang="de-DE" sz="32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okuruz</a:t>
            </a:r>
            <a:r>
              <a:rPr lang="de-DE" sz="32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. 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takdirde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bu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kelimelerde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Medd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-i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200" b="1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olmaz</a:t>
            </a:r>
            <a:r>
              <a:rPr lang="de-DE" sz="3200" b="1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.</a:t>
            </a:r>
          </a:p>
          <a:p>
            <a:pPr algn="ctr"/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428604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6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Uygulama</a:t>
            </a:r>
            <a:endParaRPr lang="de-DE" sz="66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6" name="Picture 2" descr="C:\Users\hakan7985\Desktop\8945cccdcc64b507f74a2e4e539ae117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71678"/>
            <a:ext cx="7580832" cy="3286148"/>
          </a:xfrm>
          <a:prstGeom prst="round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72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İçerik</a:t>
            </a:r>
            <a:endParaRPr lang="de-DE" sz="72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28596" y="1571612"/>
            <a:ext cx="8358214" cy="5000636"/>
          </a:xfrm>
        </p:spPr>
        <p:txBody>
          <a:bodyPr>
            <a:noAutofit/>
          </a:bodyPr>
          <a:lstStyle/>
          <a:p>
            <a:pPr algn="l">
              <a:buClr>
                <a:schemeClr val="tx1"/>
              </a:buClr>
              <a:buSzPct val="90000"/>
              <a:buFont typeface="Wingdings" pitchFamily="2" charset="2"/>
              <a:buChar char="v"/>
            </a:pP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Medd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-i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ne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demektir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?</a:t>
            </a:r>
          </a:p>
          <a:p>
            <a:pPr algn="l">
              <a:buClr>
                <a:schemeClr val="tx1"/>
              </a:buClr>
              <a:buSzPct val="90000"/>
              <a:buFont typeface="Wingdings" pitchFamily="2" charset="2"/>
              <a:buChar char="v"/>
            </a:pP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Harf-i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neye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denir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ve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kaç</a:t>
            </a:r>
            <a:r>
              <a:rPr lang="tr-TR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tanedir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?</a:t>
            </a:r>
          </a:p>
          <a:p>
            <a:pPr algn="l">
              <a:buClr>
                <a:schemeClr val="tx1"/>
              </a:buClr>
              <a:buSzPct val="90000"/>
              <a:buFont typeface="Wingdings" pitchFamily="2" charset="2"/>
              <a:buChar char="v"/>
            </a:pP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Medd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-i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ne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zaman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olur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?</a:t>
            </a:r>
          </a:p>
          <a:p>
            <a:pPr algn="l">
              <a:buClr>
                <a:schemeClr val="tx1"/>
              </a:buClr>
              <a:buSzPct val="90000"/>
              <a:buFont typeface="Wingdings" pitchFamily="2" charset="2"/>
              <a:buChar char="v"/>
            </a:pP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Medd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-i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lîn´in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hükmü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nedir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?</a:t>
            </a:r>
          </a:p>
          <a:p>
            <a:pPr algn="l">
              <a:buClr>
                <a:schemeClr val="tx1"/>
              </a:buClr>
              <a:buSzPct val="90000"/>
              <a:buFont typeface="Wingdings" pitchFamily="2" charset="2"/>
              <a:buChar char="v"/>
            </a:pP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Medd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-i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lîn´in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mertebeleri</a:t>
            </a:r>
            <a:endParaRPr lang="de-DE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pPr algn="l">
              <a:buClr>
                <a:schemeClr val="tx1"/>
              </a:buClr>
              <a:buSzPct val="90000"/>
              <a:buFont typeface="Wingdings" pitchFamily="2" charset="2"/>
              <a:buChar char="v"/>
            </a:pP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Medd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-i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ne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zaman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geçersiz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olur</a:t>
            </a: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?</a:t>
            </a:r>
          </a:p>
          <a:p>
            <a:pPr algn="l">
              <a:buClr>
                <a:schemeClr val="tx1"/>
              </a:buClr>
              <a:buSzPct val="90000"/>
              <a:buFont typeface="Wingdings" pitchFamily="2" charset="2"/>
              <a:buChar char="v"/>
            </a:pPr>
            <a:r>
              <a:rPr lang="de-DE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40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Uygulama</a:t>
            </a:r>
            <a:endParaRPr lang="de-DE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pPr algn="l">
              <a:buClr>
                <a:schemeClr val="tx1"/>
              </a:buClr>
              <a:buSzPct val="120000"/>
            </a:pPr>
            <a:endParaRPr lang="de-DE" sz="3600" i="1" u="sng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571480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ne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demektir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de-DE" sz="60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85786" y="1857364"/>
            <a:ext cx="7500990" cy="4214842"/>
          </a:xfrm>
        </p:spPr>
        <p:txBody>
          <a:bodyPr>
            <a:noAutofit/>
          </a:bodyPr>
          <a:lstStyle/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Medd =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Uzatmak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/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Lîn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=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Yumuşak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Medd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lîn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=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Yumuşak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Uzatma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Kolaylık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yumuşaklıkla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uzatılan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lisâna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aĝır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gelmeden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kolayca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okunan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‘‘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yumuşak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uzatma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‘‘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demektir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571480"/>
            <a:ext cx="9144000" cy="1557326"/>
          </a:xfrm>
        </p:spPr>
        <p:txBody>
          <a:bodyPr>
            <a:noAutofit/>
          </a:bodyPr>
          <a:lstStyle/>
          <a:p>
            <a:pPr algn="ctr"/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Harf-i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neye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denir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b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ve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kaç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48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tanedir</a:t>
            </a:r>
            <a:r>
              <a:rPr lang="de-DE" sz="48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de-DE" sz="48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85786" y="2428868"/>
            <a:ext cx="7500990" cy="4000528"/>
          </a:xfrm>
        </p:spPr>
        <p:txBody>
          <a:bodyPr>
            <a:noAutofit/>
          </a:bodyPr>
          <a:lstStyle/>
          <a:p>
            <a:pPr algn="ctr"/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Vâv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veya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yâ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(</a:t>
            </a:r>
            <a:r>
              <a:rPr lang="ar-A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و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– </a:t>
            </a:r>
            <a:r>
              <a:rPr lang="ar-A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ى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)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sâkin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,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mâkabli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meftuh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olursa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</a:p>
          <a:p>
            <a:pPr algn="ctr"/>
            <a:r>
              <a:rPr lang="de-DE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(  </a:t>
            </a:r>
            <a:r>
              <a:rPr lang="de-DE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َ </a:t>
            </a:r>
            <a:r>
              <a:rPr lang="ar-AE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وْ</a:t>
            </a:r>
            <a:r>
              <a:rPr lang="de-DE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–   </a:t>
            </a:r>
            <a:r>
              <a:rPr lang="de-DE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َ </a:t>
            </a:r>
            <a:r>
              <a:rPr lang="ar-AE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ىْ</a:t>
            </a:r>
            <a:r>
              <a:rPr lang="de-DE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)</a:t>
            </a:r>
          </a:p>
          <a:p>
            <a:pPr algn="ctr"/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Harf-i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lîn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denir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.</a:t>
            </a:r>
          </a:p>
          <a:p>
            <a:pPr algn="ctr"/>
            <a:endParaRPr lang="de-DE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algn="ctr"/>
            <a:endParaRPr lang="de-DE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algn="ctr"/>
            <a:r>
              <a:rPr lang="de-DE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</a:t>
            </a:r>
            <a:endParaRPr lang="de-DE" sz="7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/>
            <a:endParaRPr lang="de-DE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ne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zaman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olur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de-DE" sz="60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85786" y="1357298"/>
            <a:ext cx="7500990" cy="5357850"/>
          </a:xfrm>
        </p:spPr>
        <p:txBody>
          <a:bodyPr>
            <a:noAutofit/>
          </a:bodyPr>
          <a:lstStyle/>
          <a:p>
            <a:pPr algn="ctr"/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Bir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kelimede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harf-i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lînden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sonra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lâzım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veya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  </a:t>
            </a:r>
          </a:p>
          <a:p>
            <a:pPr algn="ctr"/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gelirse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medd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lîn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olur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</a:p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…………………………………………………………</a:t>
            </a:r>
          </a:p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Misâller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</a:t>
            </a:r>
          </a:p>
          <a:p>
            <a:pPr algn="ctr"/>
            <a:r>
              <a:rPr lang="de-DE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صَ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يْفْ</a:t>
            </a:r>
            <a:r>
              <a:rPr lang="de-D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 ,  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خَيْرْ</a:t>
            </a:r>
            <a:r>
              <a:rPr lang="de-D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 ,  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بَيْتْ</a:t>
            </a:r>
            <a:r>
              <a:rPr lang="de-D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 ,  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عَقِبَيْهْ</a:t>
            </a:r>
            <a:endParaRPr lang="de-DE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/>
              <a:cs typeface="Arabic Typesetting"/>
            </a:endParaRPr>
          </a:p>
          <a:p>
            <a:pPr algn="ctr"/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نَوْمْ</a:t>
            </a:r>
            <a:r>
              <a:rPr lang="de-D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 ,  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خَوْفْ</a:t>
            </a:r>
            <a:r>
              <a:rPr lang="de-D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 ,  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م</a:t>
            </a:r>
            <a:r>
              <a:rPr lang="ar-AE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َ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وْتْ</a:t>
            </a:r>
            <a:r>
              <a:rPr lang="de-D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 ,  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ي</a:t>
            </a:r>
            <a:r>
              <a:rPr lang="ar-AE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َ</a:t>
            </a:r>
            <a:r>
              <a:rPr lang="ar-A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وْمْ</a:t>
            </a:r>
            <a:r>
              <a:rPr lang="de-DE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 </a:t>
            </a:r>
            <a:endParaRPr lang="de-DE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571480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lîn´in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hükmü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nedir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?</a:t>
            </a:r>
            <a:endParaRPr lang="de-DE" sz="60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85786" y="1857364"/>
            <a:ext cx="7500990" cy="4214842"/>
          </a:xfrm>
        </p:spPr>
        <p:txBody>
          <a:bodyPr>
            <a:noAutofit/>
          </a:bodyPr>
          <a:lstStyle/>
          <a:p>
            <a:pPr algn="ctr"/>
            <a:endParaRPr lang="tr-TR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tr-T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Medd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lîn´in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hükmü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câizdir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</a:t>
            </a:r>
          </a:p>
          <a:p>
            <a:pPr algn="ctr"/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571480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lîn´in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mertebeleri</a:t>
            </a:r>
            <a:endParaRPr lang="de-DE" sz="60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71472" y="1643050"/>
            <a:ext cx="7715304" cy="5000636"/>
          </a:xfrm>
        </p:spPr>
        <p:txBody>
          <a:bodyPr>
            <a:noAutofit/>
          </a:bodyPr>
          <a:lstStyle/>
          <a:p>
            <a:pPr algn="ctr"/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Medd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lîn´in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mertebeleri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, </a:t>
            </a:r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sükûnun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cinsine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göre </a:t>
            </a:r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değişmektedir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.</a:t>
            </a:r>
          </a:p>
          <a:p>
            <a:pPr algn="ctr"/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lâzım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veya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a)	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</a:t>
            </a:r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ükûn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,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lâzım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iki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vecih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câiz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olur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b)	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</a:t>
            </a:r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ükûn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,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sükûnun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bulunduğu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harfin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harekesine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göre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birçok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vecih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caiz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olur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	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lîn´in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mertebeleri</a:t>
            </a:r>
            <a:endParaRPr lang="de-DE" sz="60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71472" y="1357298"/>
            <a:ext cx="8001056" cy="3857652"/>
          </a:xfrm>
        </p:spPr>
        <p:txBody>
          <a:bodyPr>
            <a:noAutofit/>
          </a:bodyPr>
          <a:lstStyle/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a)	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</a:t>
            </a:r>
            <a:r>
              <a:rPr lang="de-DE" sz="3600" u="sng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ükûn</a:t>
            </a:r>
            <a:r>
              <a:rPr lang="de-DE" sz="3600" u="sng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,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lâzım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ise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iki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vecih</a:t>
            </a:r>
            <a:endParaRPr lang="de-DE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 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câiz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olur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:</a:t>
            </a: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1)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Tûl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2)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Tevassut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Kur´ân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-ı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Kerîm´de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tür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medd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lîn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iki</a:t>
            </a:r>
            <a:endParaRPr lang="de-DE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yerde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vardır</a:t>
            </a:r>
            <a:r>
              <a:rPr lang="de-DE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 marL="742950" indent="-742950" algn="l"/>
            <a:endParaRPr lang="de-DE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/>
              <a:cs typeface="Arabic Typesetting"/>
            </a:endParaRPr>
          </a:p>
          <a:p>
            <a:pPr marL="742950" indent="-742950" algn="l"/>
            <a:endParaRPr lang="de-DE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	  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28596" y="5196007"/>
            <a:ext cx="842968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(Meryem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sûresi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/ 1) -&gt; </a:t>
            </a:r>
            <a:r>
              <a:rPr lang="ar-A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كٓهٰيٰعٓصٓ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´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daki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</a:t>
            </a:r>
            <a:r>
              <a:rPr lang="ar-A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عَيْنْ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lâfzı</a:t>
            </a:r>
            <a:r>
              <a:rPr lang="de-DE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</a:t>
            </a:r>
          </a:p>
          <a:p>
            <a:pPr marL="742950" indent="-742950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(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Şûrâ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sûresi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 / 1-2) -&gt; 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 </a:t>
            </a:r>
            <a:r>
              <a:rPr lang="ar-A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عٓسٓقٓ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 . </a:t>
            </a:r>
            <a:r>
              <a:rPr lang="ar-A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حٰمٓ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´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daki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</a:t>
            </a:r>
            <a:r>
              <a:rPr lang="ar-A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عَيْنْ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</a:t>
            </a:r>
            <a:r>
              <a:rPr lang="de-DE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lâfzı</a:t>
            </a:r>
            <a:r>
              <a:rPr lang="de-DE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  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/>
                <a:cs typeface="Arabic Typesetting"/>
              </a:rPr>
              <a:t> 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abic Typesetting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985846"/>
          </a:xfrm>
        </p:spPr>
        <p:txBody>
          <a:bodyPr>
            <a:noAutofit/>
          </a:bodyPr>
          <a:lstStyle/>
          <a:p>
            <a:pPr algn="ctr"/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Medd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-i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lîn´in</a:t>
            </a:r>
            <a:r>
              <a:rPr lang="de-DE" sz="6000" i="1" u="sng" dirty="0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6000" i="1" u="sng" dirty="0" err="1" smtClean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mertebeleri</a:t>
            </a:r>
            <a:endParaRPr lang="de-DE" sz="6000" i="1" u="sng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71472" y="1500174"/>
            <a:ext cx="7715304" cy="5000636"/>
          </a:xfrm>
        </p:spPr>
        <p:txBody>
          <a:bodyPr>
            <a:noAutofit/>
          </a:bodyPr>
          <a:lstStyle/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b)	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</a:t>
            </a:r>
            <a:r>
              <a:rPr lang="de-DE" sz="3600" dirty="0" err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ükûn</a:t>
            </a:r>
            <a:r>
              <a:rPr lang="de-DE" sz="36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,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sükûnun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bulunduğu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harfin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harekesine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göre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şu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vecihler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caiz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olur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1)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Sükûn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-i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ârızın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bulunduğu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harfin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asıl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marL="742950" indent="-742950" algn="l"/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harekesi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üstün</a:t>
            </a:r>
            <a:r>
              <a:rPr lang="de-DE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ise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üç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vecih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câiz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olur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Tûl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Tevassut</a:t>
            </a:r>
            <a:endParaRPr lang="de-DE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742950" indent="-742950" algn="l">
              <a:buClr>
                <a:schemeClr val="tx1"/>
              </a:buClr>
              <a:buFont typeface="Wingdings" pitchFamily="2" charset="2"/>
              <a:buChar char="Ø"/>
            </a:pPr>
            <a:r>
              <a:rPr lang="de-DE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Kasr</a:t>
            </a:r>
            <a:r>
              <a:rPr lang="de-DE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  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500430" y="5072074"/>
            <a:ext cx="5286412" cy="92333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 </a:t>
            </a:r>
            <a:r>
              <a:rPr lang="ar-AE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السَّيْرَ</a:t>
            </a:r>
            <a:r>
              <a:rPr lang="de-DE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  -  </a:t>
            </a:r>
            <a:r>
              <a:rPr lang="ar-AE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عَلَيْكَ</a:t>
            </a:r>
            <a:r>
              <a:rPr lang="de-DE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  -  </a:t>
            </a:r>
            <a:r>
              <a:rPr lang="ar-AE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الْيَوْمَ</a:t>
            </a:r>
            <a:r>
              <a:rPr lang="de-DE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abic Typesetting"/>
              </a:rPr>
              <a:t>  - </a:t>
            </a:r>
            <a:endParaRPr lang="de-DE" sz="5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355</Words>
  <Application>Microsoft Office PowerPoint</Application>
  <PresentationFormat>Ekran Gösterisi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Hyperion</vt:lpstr>
      <vt:lpstr>MEDD-İ LÎN</vt:lpstr>
      <vt:lpstr>İçerik</vt:lpstr>
      <vt:lpstr>Medd-i lîn ne demektir?</vt:lpstr>
      <vt:lpstr>Harf-i lîn neye denir  ve kaç tanedir?</vt:lpstr>
      <vt:lpstr>Medd-i lîn ne zaman olur?</vt:lpstr>
      <vt:lpstr>Medd-i lîn´in hükmü nedir?</vt:lpstr>
      <vt:lpstr>Medd-i lîn´in mertebeleri</vt:lpstr>
      <vt:lpstr>Medd-i lîn´in mertebeleri</vt:lpstr>
      <vt:lpstr>Medd-i lîn´in mertebeleri</vt:lpstr>
      <vt:lpstr>Medd-i lîn´in mertebeleri</vt:lpstr>
      <vt:lpstr>Medd-i lîn´in mertebeleri</vt:lpstr>
      <vt:lpstr>Medd-i lîn ne zaman geçersiz olur?</vt:lpstr>
      <vt:lpstr>Uygulama</vt:lpstr>
    </vt:vector>
  </TitlesOfParts>
  <Company>Frost-RL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MEDD-İ LÎN</dc:title>
  <dc:creator>hakan7985</dc:creator>
  <cp:lastModifiedBy>userr</cp:lastModifiedBy>
  <cp:revision>60</cp:revision>
  <dcterms:created xsi:type="dcterms:W3CDTF">2016-03-19T20:15:19Z</dcterms:created>
  <dcterms:modified xsi:type="dcterms:W3CDTF">2018-06-20T10:46:25Z</dcterms:modified>
</cp:coreProperties>
</file>