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4788"/>
    <a:srgbClr val="E5C7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3" d="100"/>
          <a:sy n="83" d="100"/>
        </p:scale>
        <p:origin x="643" y="8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 Web Sitesini </a:t>
            </a:r>
            <a:r>
              <a:rPr lang="tr-TR" sz="3600" dirty="0" smtClean="0"/>
              <a:t>Yönetmek</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NBP122 Web Geliştirme Ortamları</a:t>
            </a:r>
            <a:endParaRPr lang="tr-TR" dirty="0" smtClean="0">
              <a:latin typeface="Times New Roman" panose="02020603050405020304" pitchFamily="18" charset="0"/>
              <a:cs typeface="Times New Roman" panose="02020603050405020304" pitchFamily="18" charset="0"/>
            </a:endParaRP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Siteyi Yönetmek</a:t>
            </a:r>
            <a:endParaRPr lang="tr-TR" dirty="0"/>
          </a:p>
        </p:txBody>
      </p:sp>
      <p:pic>
        <p:nvPicPr>
          <p:cNvPr id="4" name="İçerik Yer Tutucusu 3"/>
          <p:cNvPicPr>
            <a:picLocks noGrp="1" noChangeAspect="1"/>
          </p:cNvPicPr>
          <p:nvPr>
            <p:ph idx="1"/>
          </p:nvPr>
        </p:nvPicPr>
        <p:blipFill>
          <a:blip r:embed="rId2"/>
          <a:stretch>
            <a:fillRect/>
          </a:stretch>
        </p:blipFill>
        <p:spPr>
          <a:xfrm>
            <a:off x="4267614" y="1846263"/>
            <a:ext cx="3717097" cy="4022725"/>
          </a:xfrm>
          <a:prstGeom prst="rect">
            <a:avLst/>
          </a:prstGeom>
        </p:spPr>
      </p:pic>
      <p:sp>
        <p:nvSpPr>
          <p:cNvPr id="5" name="Metin kutusu 4"/>
          <p:cNvSpPr txBox="1"/>
          <p:nvPr/>
        </p:nvSpPr>
        <p:spPr>
          <a:xfrm>
            <a:off x="8636000" y="2059709"/>
            <a:ext cx="2519680" cy="1754326"/>
          </a:xfrm>
          <a:prstGeom prst="rect">
            <a:avLst/>
          </a:prstGeom>
          <a:noFill/>
          <a:ln w="28575">
            <a:solidFill>
              <a:srgbClr val="204788"/>
            </a:solidFill>
          </a:ln>
        </p:spPr>
        <p:txBody>
          <a:bodyPr wrap="square" rtlCol="0">
            <a:spAutoFit/>
          </a:bodyPr>
          <a:lstStyle/>
          <a:p>
            <a:r>
              <a:rPr lang="tr-TR" dirty="0" smtClean="0"/>
              <a:t>Sitenizi yönetirken konaklama için hizmet satın alınan yerden gerekli ftp adresi, kullanıcı adı ve şifresi alınmalıdır.</a:t>
            </a:r>
            <a:endParaRPr lang="tr-TR" dirty="0"/>
          </a:p>
        </p:txBody>
      </p:sp>
    </p:spTree>
    <p:extLst>
      <p:ext uri="{BB962C8B-B14F-4D97-AF65-F5344CB8AC3E}">
        <p14:creationId xmlns:p14="http://schemas.microsoft.com/office/powerpoint/2010/main" val="266237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Siteyi Yönetmek – Bağlantı Türleri</a:t>
            </a:r>
            <a:endParaRPr lang="tr-TR" dirty="0">
              <a:latin typeface="Times New Roman" panose="02020603050405020304" pitchFamily="18" charset="0"/>
              <a:cs typeface="Times New Roman" panose="02020603050405020304" pitchFamily="18" charset="0"/>
            </a:endParaRPr>
          </a:p>
        </p:txBody>
      </p:sp>
      <p:pic>
        <p:nvPicPr>
          <p:cNvPr id="4" name="İçerik Yer Tutucusu 3"/>
          <p:cNvPicPr>
            <a:picLocks noGrp="1" noChangeAspect="1"/>
          </p:cNvPicPr>
          <p:nvPr>
            <p:ph idx="1"/>
          </p:nvPr>
        </p:nvPicPr>
        <p:blipFill>
          <a:blip r:embed="rId2"/>
          <a:stretch>
            <a:fillRect/>
          </a:stretch>
        </p:blipFill>
        <p:spPr>
          <a:xfrm>
            <a:off x="5011738" y="3124200"/>
            <a:ext cx="2228850" cy="1466850"/>
          </a:xfrm>
          <a:prstGeom prst="rect">
            <a:avLst/>
          </a:prstGeom>
        </p:spPr>
      </p:pic>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Siteyi Yönetmek – Bağlantı Türleri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r>
              <a:rPr lang="tr-TR" dirty="0" smtClean="0"/>
              <a:t>FTP – Dosya transfer iletişim kuralı / port olarak varsayılan 21’i kullanır</a:t>
            </a:r>
          </a:p>
          <a:p>
            <a:r>
              <a:rPr lang="tr-TR" dirty="0" smtClean="0"/>
              <a:t>SFTP – Güvenli dosya transferi iletişim kuralı / </a:t>
            </a:r>
            <a:r>
              <a:rPr lang="tr-TR" dirty="0"/>
              <a:t>port olarak varsayılan </a:t>
            </a:r>
            <a:r>
              <a:rPr lang="tr-TR" dirty="0" smtClean="0"/>
              <a:t>22’yi kullanır</a:t>
            </a:r>
          </a:p>
          <a:p>
            <a:r>
              <a:rPr lang="tr-TR" dirty="0" smtClean="0"/>
              <a:t>FTP </a:t>
            </a:r>
            <a:r>
              <a:rPr lang="tr-TR" dirty="0" err="1" smtClean="0"/>
              <a:t>over</a:t>
            </a:r>
            <a:r>
              <a:rPr lang="tr-TR" dirty="0"/>
              <a:t> SSL/TLS </a:t>
            </a:r>
            <a:r>
              <a:rPr lang="tr-TR" dirty="0" smtClean="0"/>
              <a:t>(</a:t>
            </a:r>
            <a:r>
              <a:rPr lang="tr-TR" dirty="0" err="1" smtClean="0"/>
              <a:t>implicit</a:t>
            </a:r>
            <a:r>
              <a:rPr lang="tr-TR" dirty="0" smtClean="0"/>
              <a:t>);</a:t>
            </a:r>
          </a:p>
          <a:p>
            <a:pPr lvl="1"/>
            <a:r>
              <a:rPr lang="tr-TR" dirty="0"/>
              <a:t>Adından da anlaşılacağı gibi, örtük SSL, SSL şifrelemesinin ima edildiği bir FTPS bağlantısı türüdür. FTPS istemcisi ile yönetilen dosya aktarım sunucunuz arasında bir bağlantı kurulur kurulmaz, hem komut (diğer adıyla kontrol) hem de veri kanalları SSL şifrelemesi ile otomatik olarak korunacaktır. </a:t>
            </a:r>
            <a:r>
              <a:rPr lang="tr-TR" dirty="0" smtClean="0"/>
              <a:t>/ </a:t>
            </a:r>
            <a:r>
              <a:rPr lang="tr-TR" dirty="0"/>
              <a:t>21 yerine TCP 990 bağlantı noktasını </a:t>
            </a:r>
            <a:r>
              <a:rPr lang="tr-TR" dirty="0" smtClean="0"/>
              <a:t>dinler</a:t>
            </a:r>
          </a:p>
          <a:p>
            <a:r>
              <a:rPr lang="tr-TR" dirty="0" smtClean="0"/>
              <a:t>FTP </a:t>
            </a:r>
            <a:r>
              <a:rPr lang="tr-TR" dirty="0" err="1" smtClean="0"/>
              <a:t>over</a:t>
            </a:r>
            <a:r>
              <a:rPr lang="tr-TR" dirty="0" smtClean="0"/>
              <a:t> SSL/TLS (</a:t>
            </a:r>
            <a:r>
              <a:rPr lang="tr-TR" dirty="0" err="1" smtClean="0"/>
              <a:t>explicit</a:t>
            </a:r>
            <a:r>
              <a:rPr lang="tr-TR" dirty="0" smtClean="0"/>
              <a:t>);</a:t>
            </a:r>
          </a:p>
          <a:p>
            <a:pPr lvl="1"/>
            <a:r>
              <a:rPr lang="tr-TR" dirty="0"/>
              <a:t>Çoğu güvenli dosya aktarımı istemcisi varsayılan olarak Açık SSL bağlantılarının hem komut hem de veri kanallarını şifreleyecektir. Bu, özellikle PCI-DSS, SOX, HIPAA ve GLBA gibi yasalar ve düzenlemelerle kapsanan ve şiddetle şifreleme öneren veya açıkça gerektiren kuruluşlar için daha iyi bir seçimdir</a:t>
            </a:r>
            <a:r>
              <a:rPr lang="tr-TR" dirty="0" smtClean="0"/>
              <a:t>. </a:t>
            </a:r>
          </a:p>
          <a:p>
            <a:endParaRPr lang="tr-TR" dirty="0" smtClean="0"/>
          </a:p>
          <a:p>
            <a:endParaRPr lang="tr-TR" dirty="0"/>
          </a:p>
        </p:txBody>
      </p:sp>
    </p:spTree>
    <p:extLst>
      <p:ext uri="{BB962C8B-B14F-4D97-AF65-F5344CB8AC3E}">
        <p14:creationId xmlns:p14="http://schemas.microsoft.com/office/powerpoint/2010/main" val="1465943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Siteyi Yönetmek – Bağlantı Türleri</a:t>
            </a:r>
          </a:p>
        </p:txBody>
      </p:sp>
      <p:sp>
        <p:nvSpPr>
          <p:cNvPr id="3" name="İçerik Yer Tutucusu 2"/>
          <p:cNvSpPr>
            <a:spLocks noGrp="1"/>
          </p:cNvSpPr>
          <p:nvPr>
            <p:ph idx="1"/>
          </p:nvPr>
        </p:nvSpPr>
        <p:spPr/>
        <p:txBody>
          <a:bodyPr/>
          <a:lstStyle/>
          <a:p>
            <a:r>
              <a:rPr lang="tr-TR" dirty="0" smtClean="0"/>
              <a:t>WEBDAV;</a:t>
            </a:r>
          </a:p>
          <a:p>
            <a:pPr lvl="1"/>
            <a:r>
              <a:rPr lang="tr-TR" dirty="0" err="1"/>
              <a:t>WebDAV</a:t>
            </a:r>
            <a:r>
              <a:rPr lang="tr-TR" dirty="0"/>
              <a:t>, Web Distributed Authoring </a:t>
            </a:r>
            <a:r>
              <a:rPr lang="tr-TR" dirty="0" err="1"/>
              <a:t>and</a:t>
            </a:r>
            <a:r>
              <a:rPr lang="tr-TR" dirty="0"/>
              <a:t> </a:t>
            </a:r>
            <a:r>
              <a:rPr lang="tr-TR" dirty="0" err="1"/>
              <a:t>Versioning</a:t>
            </a:r>
            <a:r>
              <a:rPr lang="tr-TR" dirty="0"/>
              <a:t> (Web Dağıtımlı Yayın ve </a:t>
            </a:r>
            <a:r>
              <a:rPr lang="tr-TR" dirty="0" err="1"/>
              <a:t>Sürümleme</a:t>
            </a:r>
            <a:r>
              <a:rPr lang="tr-TR" dirty="0"/>
              <a:t> – </a:t>
            </a:r>
            <a:r>
              <a:rPr lang="tr-TR" dirty="0" err="1"/>
              <a:t>WebDAV</a:t>
            </a:r>
            <a:r>
              <a:rPr lang="tr-TR" dirty="0"/>
              <a:t>), World </a:t>
            </a:r>
            <a:r>
              <a:rPr lang="tr-TR" dirty="0" err="1"/>
              <a:t>Wide</a:t>
            </a:r>
            <a:r>
              <a:rPr lang="tr-TR" dirty="0"/>
              <a:t> Web sunucularında depolanmış belge ve dosyaları düzenleme ve yönetmede kullanıcılar arasında işbirliğini kolaylaştıran bir </a:t>
            </a:r>
            <a:r>
              <a:rPr lang="tr-TR" dirty="0" err="1"/>
              <a:t>Hiper</a:t>
            </a:r>
            <a:r>
              <a:rPr lang="tr-TR" dirty="0"/>
              <a:t> Metin Aktarım Protokolü (HTTP) uzantısıdır.</a:t>
            </a:r>
          </a:p>
          <a:p>
            <a:pPr lvl="1"/>
            <a:endParaRPr lang="tr-TR" dirty="0"/>
          </a:p>
          <a:p>
            <a:pPr lvl="1"/>
            <a:r>
              <a:rPr lang="tr-TR" dirty="0" err="1"/>
              <a:t>WebDAV</a:t>
            </a:r>
            <a:r>
              <a:rPr lang="tr-TR" dirty="0"/>
              <a:t>, İnternet Mühendisliği Görev Gücü (IETF) tarafından RFC 4918 ile tanımlanmıştır. 80 ve 443 bağlantı noktalarında çalışmaktadır</a:t>
            </a:r>
            <a:r>
              <a:rPr lang="tr-TR" dirty="0" smtClean="0"/>
              <a:t>.</a:t>
            </a:r>
            <a:endParaRPr lang="tr-TR" sz="2000" dirty="0"/>
          </a:p>
          <a:p>
            <a:pPr marL="201168" lvl="1" indent="0">
              <a:buNone/>
            </a:pPr>
            <a:r>
              <a:rPr lang="tr-TR" sz="2000" dirty="0" smtClean="0"/>
              <a:t>RDS;</a:t>
            </a:r>
          </a:p>
          <a:p>
            <a:pPr lvl="1"/>
            <a:r>
              <a:rPr lang="tr-TR" dirty="0"/>
              <a:t>Uzak Geliştirme Hizmetleri (RDS)</a:t>
            </a:r>
            <a:endParaRPr lang="tr-TR" dirty="0"/>
          </a:p>
          <a:p>
            <a:pPr marL="201168" lvl="1" indent="0">
              <a:buNone/>
            </a:pPr>
            <a:r>
              <a:rPr lang="tr-TR" dirty="0"/>
              <a:t>	</a:t>
            </a:r>
            <a:endParaRPr lang="tr-TR" dirty="0"/>
          </a:p>
        </p:txBody>
      </p:sp>
    </p:spTree>
    <p:extLst>
      <p:ext uri="{BB962C8B-B14F-4D97-AF65-F5344CB8AC3E}">
        <p14:creationId xmlns:p14="http://schemas.microsoft.com/office/powerpoint/2010/main" val="532731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Varolan</a:t>
            </a:r>
            <a:r>
              <a:rPr lang="tr-TR" dirty="0" smtClean="0"/>
              <a:t> siteleri yönetme</a:t>
            </a:r>
            <a:endParaRPr lang="tr-TR" dirty="0"/>
          </a:p>
        </p:txBody>
      </p:sp>
      <p:pic>
        <p:nvPicPr>
          <p:cNvPr id="7" name="İçerik Yer Tutucusu 6"/>
          <p:cNvPicPr>
            <a:picLocks noGrp="1" noChangeAspect="1"/>
          </p:cNvPicPr>
          <p:nvPr>
            <p:ph idx="1"/>
          </p:nvPr>
        </p:nvPicPr>
        <p:blipFill>
          <a:blip r:embed="rId2"/>
          <a:stretch>
            <a:fillRect/>
          </a:stretch>
        </p:blipFill>
        <p:spPr>
          <a:xfrm>
            <a:off x="2897947" y="1846263"/>
            <a:ext cx="6456431" cy="4022725"/>
          </a:xfrm>
          <a:prstGeom prst="rect">
            <a:avLst/>
          </a:prstGeom>
        </p:spPr>
      </p:pic>
    </p:spTree>
    <p:extLst>
      <p:ext uri="{BB962C8B-B14F-4D97-AF65-F5344CB8AC3E}">
        <p14:creationId xmlns:p14="http://schemas.microsoft.com/office/powerpoint/2010/main" val="1311402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Test Sunucuları</a:t>
            </a:r>
            <a:endParaRPr lang="tr-TR" dirty="0"/>
          </a:p>
        </p:txBody>
      </p:sp>
      <p:pic>
        <p:nvPicPr>
          <p:cNvPr id="4" name="İçerik Yer Tutucusu 3"/>
          <p:cNvPicPr>
            <a:picLocks noGrp="1" noChangeAspect="1"/>
          </p:cNvPicPr>
          <p:nvPr>
            <p:ph idx="1"/>
          </p:nvPr>
        </p:nvPicPr>
        <p:blipFill>
          <a:blip r:embed="rId2"/>
          <a:stretch>
            <a:fillRect/>
          </a:stretch>
        </p:blipFill>
        <p:spPr>
          <a:xfrm>
            <a:off x="5397500" y="3019425"/>
            <a:ext cx="1457325" cy="1676400"/>
          </a:xfrm>
          <a:prstGeom prst="rect">
            <a:avLst/>
          </a:prstGeom>
        </p:spPr>
      </p:pic>
      <p:sp>
        <p:nvSpPr>
          <p:cNvPr id="5" name="Metin kutusu 4"/>
          <p:cNvSpPr txBox="1"/>
          <p:nvPr/>
        </p:nvSpPr>
        <p:spPr>
          <a:xfrm>
            <a:off x="1209964" y="2124364"/>
            <a:ext cx="3879272" cy="646331"/>
          </a:xfrm>
          <a:prstGeom prst="rect">
            <a:avLst/>
          </a:prstGeom>
          <a:noFill/>
          <a:ln w="28575">
            <a:solidFill>
              <a:srgbClr val="204788"/>
            </a:solidFill>
          </a:ln>
        </p:spPr>
        <p:txBody>
          <a:bodyPr wrap="square" rtlCol="0">
            <a:spAutoFit/>
          </a:bodyPr>
          <a:lstStyle/>
          <a:p>
            <a:r>
              <a:rPr lang="tr-TR" dirty="0" smtClean="0"/>
              <a:t>Geliştirilen web siteleri şekilde gösterilen yöntemlerle test edilebilir.</a:t>
            </a:r>
            <a:endParaRPr lang="tr-TR" dirty="0"/>
          </a:p>
        </p:txBody>
      </p:sp>
    </p:spTree>
    <p:extLst>
      <p:ext uri="{BB962C8B-B14F-4D97-AF65-F5344CB8AC3E}">
        <p14:creationId xmlns:p14="http://schemas.microsoft.com/office/powerpoint/2010/main" val="896231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Yönetilen sitelerin bağlantı yolları</a:t>
            </a:r>
            <a:endParaRPr lang="tr-TR" dirty="0"/>
          </a:p>
        </p:txBody>
      </p:sp>
      <p:pic>
        <p:nvPicPr>
          <p:cNvPr id="4" name="İçerik Yer Tutucusu 3"/>
          <p:cNvPicPr>
            <a:picLocks noGrp="1" noChangeAspect="1"/>
          </p:cNvPicPr>
          <p:nvPr>
            <p:ph idx="1"/>
          </p:nvPr>
        </p:nvPicPr>
        <p:blipFill>
          <a:blip r:embed="rId2"/>
          <a:stretch>
            <a:fillRect/>
          </a:stretch>
        </p:blipFill>
        <p:spPr>
          <a:xfrm>
            <a:off x="3020583" y="1846263"/>
            <a:ext cx="6211160" cy="4022725"/>
          </a:xfrm>
          <a:prstGeom prst="rect">
            <a:avLst/>
          </a:prstGeom>
        </p:spPr>
      </p:pic>
    </p:spTree>
    <p:extLst>
      <p:ext uri="{BB962C8B-B14F-4D97-AF65-F5344CB8AC3E}">
        <p14:creationId xmlns:p14="http://schemas.microsoft.com/office/powerpoint/2010/main" val="95926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92</TotalTime>
  <Words>282</Words>
  <Application>Microsoft Office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Times New Roman</vt:lpstr>
      <vt:lpstr>Geçmişe bakış</vt:lpstr>
      <vt:lpstr> Web Sitesini Yönetmek</vt:lpstr>
      <vt:lpstr>Siteyi Yönetmek</vt:lpstr>
      <vt:lpstr>Siteyi Yönetmek – Bağlantı Türleri</vt:lpstr>
      <vt:lpstr>Siteyi Yönetmek – Bağlantı Türleri</vt:lpstr>
      <vt:lpstr>Siteyi Yönetmek – Bağlantı Türleri</vt:lpstr>
      <vt:lpstr>Varolan siteleri yönetme</vt:lpstr>
      <vt:lpstr>Test Sunucuları</vt:lpstr>
      <vt:lpstr>Yönetilen sitelerin bağlantı yolları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 Tanyeri</cp:lastModifiedBy>
  <cp:revision>18</cp:revision>
  <dcterms:created xsi:type="dcterms:W3CDTF">2017-11-14T11:12:27Z</dcterms:created>
  <dcterms:modified xsi:type="dcterms:W3CDTF">2020-02-01T14:16:58Z</dcterms:modified>
</cp:coreProperties>
</file>