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41"/>
  </p:notesMasterIdLst>
  <p:sldIdLst>
    <p:sldId id="256" r:id="rId2"/>
    <p:sldId id="257" r:id="rId3"/>
    <p:sldId id="259" r:id="rId4"/>
    <p:sldId id="274" r:id="rId5"/>
    <p:sldId id="292" r:id="rId6"/>
    <p:sldId id="275" r:id="rId7"/>
    <p:sldId id="296" r:id="rId8"/>
    <p:sldId id="322" r:id="rId9"/>
    <p:sldId id="323" r:id="rId10"/>
    <p:sldId id="324" r:id="rId11"/>
    <p:sldId id="297" r:id="rId12"/>
    <p:sldId id="298" r:id="rId13"/>
    <p:sldId id="295" r:id="rId14"/>
    <p:sldId id="325" r:id="rId15"/>
    <p:sldId id="326" r:id="rId16"/>
    <p:sldId id="293" r:id="rId17"/>
    <p:sldId id="294" r:id="rId18"/>
    <p:sldId id="277" r:id="rId19"/>
    <p:sldId id="299" r:id="rId20"/>
    <p:sldId id="300" r:id="rId21"/>
    <p:sldId id="302" r:id="rId22"/>
    <p:sldId id="303" r:id="rId23"/>
    <p:sldId id="304" r:id="rId24"/>
    <p:sldId id="301" r:id="rId25"/>
    <p:sldId id="319" r:id="rId26"/>
    <p:sldId id="305" r:id="rId27"/>
    <p:sldId id="306" r:id="rId28"/>
    <p:sldId id="307" r:id="rId29"/>
    <p:sldId id="308" r:id="rId30"/>
    <p:sldId id="309" r:id="rId31"/>
    <p:sldId id="310" r:id="rId32"/>
    <p:sldId id="311" r:id="rId33"/>
    <p:sldId id="312" r:id="rId34"/>
    <p:sldId id="314" r:id="rId35"/>
    <p:sldId id="315" r:id="rId36"/>
    <p:sldId id="316" r:id="rId37"/>
    <p:sldId id="317" r:id="rId38"/>
    <p:sldId id="318" r:id="rId39"/>
    <p:sldId id="320"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67145" autoAdjust="0"/>
  </p:normalViewPr>
  <p:slideViewPr>
    <p:cSldViewPr snapToGrid="0">
      <p:cViewPr varScale="1">
        <p:scale>
          <a:sx n="50" d="100"/>
          <a:sy n="50" d="100"/>
        </p:scale>
        <p:origin x="1296"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1E05E7-39B8-42D9-9DAB-3E89AE1CD4C6}" type="doc">
      <dgm:prSet loTypeId="urn:microsoft.com/office/officeart/2005/8/layout/StepDownProcess" loCatId="process" qsTypeId="urn:microsoft.com/office/officeart/2005/8/quickstyle/simple4" qsCatId="simple" csTypeId="urn:microsoft.com/office/officeart/2005/8/colors/colorful1" csCatId="colorful" phldr="1"/>
      <dgm:spPr/>
      <dgm:t>
        <a:bodyPr/>
        <a:lstStyle/>
        <a:p>
          <a:endParaRPr lang="tr-TR"/>
        </a:p>
      </dgm:t>
    </dgm:pt>
    <dgm:pt modelId="{38556B7C-3EED-49C2-A5EB-67193E73FC25}">
      <dgm:prSet/>
      <dgm:spPr/>
      <dgm:t>
        <a:bodyPr/>
        <a:lstStyle/>
        <a:p>
          <a:pPr rtl="0"/>
          <a:r>
            <a:rPr lang="tr-TR" dirty="0" smtClean="0"/>
            <a:t>Bilişsel </a:t>
          </a:r>
          <a:r>
            <a:rPr lang="tr-TR" dirty="0" err="1" smtClean="0"/>
            <a:t>Yapılandırmacılık</a:t>
          </a:r>
          <a:endParaRPr lang="tr-TR" dirty="0"/>
        </a:p>
      </dgm:t>
    </dgm:pt>
    <dgm:pt modelId="{235EE876-020A-41EA-B002-CA31565CB8C0}" type="parTrans" cxnId="{C2E44F87-23C2-4D62-83F3-585020A0C59C}">
      <dgm:prSet/>
      <dgm:spPr/>
      <dgm:t>
        <a:bodyPr/>
        <a:lstStyle/>
        <a:p>
          <a:endParaRPr lang="tr-TR"/>
        </a:p>
      </dgm:t>
    </dgm:pt>
    <dgm:pt modelId="{19C224FC-E7C4-4BD5-AE2F-38BEC41C47D5}" type="sibTrans" cxnId="{C2E44F87-23C2-4D62-83F3-585020A0C59C}">
      <dgm:prSet/>
      <dgm:spPr/>
      <dgm:t>
        <a:bodyPr/>
        <a:lstStyle/>
        <a:p>
          <a:endParaRPr lang="tr-TR"/>
        </a:p>
      </dgm:t>
    </dgm:pt>
    <dgm:pt modelId="{8DDA358D-0D19-4AF8-BE76-EC9F2303DF3F}">
      <dgm:prSet/>
      <dgm:spPr/>
      <dgm:t>
        <a:bodyPr/>
        <a:lstStyle/>
        <a:p>
          <a:pPr rtl="0"/>
          <a:r>
            <a:rPr lang="tr-TR" dirty="0" smtClean="0"/>
            <a:t>Sosyal </a:t>
          </a:r>
          <a:r>
            <a:rPr lang="tr-TR" dirty="0" err="1" smtClean="0"/>
            <a:t>Yapılandırmacılık</a:t>
          </a:r>
          <a:endParaRPr lang="tr-TR" dirty="0"/>
        </a:p>
      </dgm:t>
    </dgm:pt>
    <dgm:pt modelId="{41161B6A-AD4B-45E0-8510-3972981E00D1}" type="parTrans" cxnId="{89F9EF03-4352-4B16-A3D2-CA2D34D1137A}">
      <dgm:prSet/>
      <dgm:spPr/>
      <dgm:t>
        <a:bodyPr/>
        <a:lstStyle/>
        <a:p>
          <a:endParaRPr lang="tr-TR"/>
        </a:p>
      </dgm:t>
    </dgm:pt>
    <dgm:pt modelId="{3AB26618-AB1D-4F6E-A253-FEF111B2E9A2}" type="sibTrans" cxnId="{89F9EF03-4352-4B16-A3D2-CA2D34D1137A}">
      <dgm:prSet/>
      <dgm:spPr/>
      <dgm:t>
        <a:bodyPr/>
        <a:lstStyle/>
        <a:p>
          <a:endParaRPr lang="tr-TR"/>
        </a:p>
      </dgm:t>
    </dgm:pt>
    <dgm:pt modelId="{AC6D0EF9-74F0-432D-A797-535FE0A39AD0}" type="pres">
      <dgm:prSet presAssocID="{8C1E05E7-39B8-42D9-9DAB-3E89AE1CD4C6}" presName="rootnode" presStyleCnt="0">
        <dgm:presLayoutVars>
          <dgm:chMax/>
          <dgm:chPref/>
          <dgm:dir/>
          <dgm:animLvl val="lvl"/>
        </dgm:presLayoutVars>
      </dgm:prSet>
      <dgm:spPr/>
      <dgm:t>
        <a:bodyPr/>
        <a:lstStyle/>
        <a:p>
          <a:endParaRPr lang="tr-TR"/>
        </a:p>
      </dgm:t>
    </dgm:pt>
    <dgm:pt modelId="{C3BCF54A-7B7D-49C9-AAF1-329A33F8AA70}" type="pres">
      <dgm:prSet presAssocID="{38556B7C-3EED-49C2-A5EB-67193E73FC25}" presName="composite" presStyleCnt="0"/>
      <dgm:spPr/>
    </dgm:pt>
    <dgm:pt modelId="{F20D1FE1-2F25-4889-8D09-63D551E36A15}" type="pres">
      <dgm:prSet presAssocID="{38556B7C-3EED-49C2-A5EB-67193E73FC25}" presName="bentUpArrow1" presStyleLbl="alignImgPlace1" presStyleIdx="0" presStyleCnt="1"/>
      <dgm:spPr/>
    </dgm:pt>
    <dgm:pt modelId="{693B8DB2-A3E4-4397-BBF2-F022EB1E2045}" type="pres">
      <dgm:prSet presAssocID="{38556B7C-3EED-49C2-A5EB-67193E73FC25}" presName="ParentText" presStyleLbl="node1" presStyleIdx="0" presStyleCnt="2">
        <dgm:presLayoutVars>
          <dgm:chMax val="1"/>
          <dgm:chPref val="1"/>
          <dgm:bulletEnabled val="1"/>
        </dgm:presLayoutVars>
      </dgm:prSet>
      <dgm:spPr/>
      <dgm:t>
        <a:bodyPr/>
        <a:lstStyle/>
        <a:p>
          <a:endParaRPr lang="tr-TR"/>
        </a:p>
      </dgm:t>
    </dgm:pt>
    <dgm:pt modelId="{81539B98-1909-4DDC-84A1-CD8FEBBB60FC}" type="pres">
      <dgm:prSet presAssocID="{38556B7C-3EED-49C2-A5EB-67193E73FC25}" presName="ChildText" presStyleLbl="revTx" presStyleIdx="0" presStyleCnt="1">
        <dgm:presLayoutVars>
          <dgm:chMax val="0"/>
          <dgm:chPref val="0"/>
          <dgm:bulletEnabled val="1"/>
        </dgm:presLayoutVars>
      </dgm:prSet>
      <dgm:spPr/>
    </dgm:pt>
    <dgm:pt modelId="{D2DECDE6-5BE2-4D47-B37B-F833CE039DC4}" type="pres">
      <dgm:prSet presAssocID="{19C224FC-E7C4-4BD5-AE2F-38BEC41C47D5}" presName="sibTrans" presStyleCnt="0"/>
      <dgm:spPr/>
    </dgm:pt>
    <dgm:pt modelId="{533FB27C-2480-4F13-8D63-357A3DD50E05}" type="pres">
      <dgm:prSet presAssocID="{8DDA358D-0D19-4AF8-BE76-EC9F2303DF3F}" presName="composite" presStyleCnt="0"/>
      <dgm:spPr/>
    </dgm:pt>
    <dgm:pt modelId="{A76E2D70-306A-455F-BB90-2C011024CD4A}" type="pres">
      <dgm:prSet presAssocID="{8DDA358D-0D19-4AF8-BE76-EC9F2303DF3F}" presName="ParentText" presStyleLbl="node1" presStyleIdx="1" presStyleCnt="2">
        <dgm:presLayoutVars>
          <dgm:chMax val="1"/>
          <dgm:chPref val="1"/>
          <dgm:bulletEnabled val="1"/>
        </dgm:presLayoutVars>
      </dgm:prSet>
      <dgm:spPr/>
      <dgm:t>
        <a:bodyPr/>
        <a:lstStyle/>
        <a:p>
          <a:endParaRPr lang="tr-TR"/>
        </a:p>
      </dgm:t>
    </dgm:pt>
  </dgm:ptLst>
  <dgm:cxnLst>
    <dgm:cxn modelId="{89F9EF03-4352-4B16-A3D2-CA2D34D1137A}" srcId="{8C1E05E7-39B8-42D9-9DAB-3E89AE1CD4C6}" destId="{8DDA358D-0D19-4AF8-BE76-EC9F2303DF3F}" srcOrd="1" destOrd="0" parTransId="{41161B6A-AD4B-45E0-8510-3972981E00D1}" sibTransId="{3AB26618-AB1D-4F6E-A253-FEF111B2E9A2}"/>
    <dgm:cxn modelId="{A57686DE-2681-445B-A6B0-1E41FAD5D5FF}" type="presOf" srcId="{38556B7C-3EED-49C2-A5EB-67193E73FC25}" destId="{693B8DB2-A3E4-4397-BBF2-F022EB1E2045}" srcOrd="0" destOrd="0" presId="urn:microsoft.com/office/officeart/2005/8/layout/StepDownProcess"/>
    <dgm:cxn modelId="{25055BB0-3372-4A7D-85D3-BB1D8C2D151F}" type="presOf" srcId="{8C1E05E7-39B8-42D9-9DAB-3E89AE1CD4C6}" destId="{AC6D0EF9-74F0-432D-A797-535FE0A39AD0}" srcOrd="0" destOrd="0" presId="urn:microsoft.com/office/officeart/2005/8/layout/StepDownProcess"/>
    <dgm:cxn modelId="{C2E44F87-23C2-4D62-83F3-585020A0C59C}" srcId="{8C1E05E7-39B8-42D9-9DAB-3E89AE1CD4C6}" destId="{38556B7C-3EED-49C2-A5EB-67193E73FC25}" srcOrd="0" destOrd="0" parTransId="{235EE876-020A-41EA-B002-CA31565CB8C0}" sibTransId="{19C224FC-E7C4-4BD5-AE2F-38BEC41C47D5}"/>
    <dgm:cxn modelId="{ABEBF9EF-A8C2-41D1-8000-A387D3753C17}" type="presOf" srcId="{8DDA358D-0D19-4AF8-BE76-EC9F2303DF3F}" destId="{A76E2D70-306A-455F-BB90-2C011024CD4A}" srcOrd="0" destOrd="0" presId="urn:microsoft.com/office/officeart/2005/8/layout/StepDownProcess"/>
    <dgm:cxn modelId="{ECBEF74D-D7E4-4950-A2D1-55D77CD3BC40}" type="presParOf" srcId="{AC6D0EF9-74F0-432D-A797-535FE0A39AD0}" destId="{C3BCF54A-7B7D-49C9-AAF1-329A33F8AA70}" srcOrd="0" destOrd="0" presId="urn:microsoft.com/office/officeart/2005/8/layout/StepDownProcess"/>
    <dgm:cxn modelId="{F6F96CBD-2319-4FA4-9DE6-B180B76217DB}" type="presParOf" srcId="{C3BCF54A-7B7D-49C9-AAF1-329A33F8AA70}" destId="{F20D1FE1-2F25-4889-8D09-63D551E36A15}" srcOrd="0" destOrd="0" presId="urn:microsoft.com/office/officeart/2005/8/layout/StepDownProcess"/>
    <dgm:cxn modelId="{2EC741C7-121E-4E6B-BE0E-0512A9EF98EC}" type="presParOf" srcId="{C3BCF54A-7B7D-49C9-AAF1-329A33F8AA70}" destId="{693B8DB2-A3E4-4397-BBF2-F022EB1E2045}" srcOrd="1" destOrd="0" presId="urn:microsoft.com/office/officeart/2005/8/layout/StepDownProcess"/>
    <dgm:cxn modelId="{8AE8575F-DA34-4E27-BEC2-E41C3D846BE7}" type="presParOf" srcId="{C3BCF54A-7B7D-49C9-AAF1-329A33F8AA70}" destId="{81539B98-1909-4DDC-84A1-CD8FEBBB60FC}" srcOrd="2" destOrd="0" presId="urn:microsoft.com/office/officeart/2005/8/layout/StepDownProcess"/>
    <dgm:cxn modelId="{09069607-BCC9-41FB-BBCE-A871D3FF5703}" type="presParOf" srcId="{AC6D0EF9-74F0-432D-A797-535FE0A39AD0}" destId="{D2DECDE6-5BE2-4D47-B37B-F833CE039DC4}" srcOrd="1" destOrd="0" presId="urn:microsoft.com/office/officeart/2005/8/layout/StepDownProcess"/>
    <dgm:cxn modelId="{F50F52F8-45D2-4DFD-87AE-EB68C956F48A}" type="presParOf" srcId="{AC6D0EF9-74F0-432D-A797-535FE0A39AD0}" destId="{533FB27C-2480-4F13-8D63-357A3DD50E05}" srcOrd="2" destOrd="0" presId="urn:microsoft.com/office/officeart/2005/8/layout/StepDownProcess"/>
    <dgm:cxn modelId="{F17C9C14-E67E-4277-958F-F7070A7FB8CE}" type="presParOf" srcId="{533FB27C-2480-4F13-8D63-357A3DD50E05}" destId="{A76E2D70-306A-455F-BB90-2C011024CD4A}"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F53C769-E3E2-441D-B33C-D73C6F11BE77}"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tr-TR"/>
        </a:p>
      </dgm:t>
    </dgm:pt>
    <dgm:pt modelId="{67E7DA85-CC2E-4285-81FE-C2956270430F}">
      <dgm:prSet phldrT="[Metin]" custT="1"/>
      <dgm:spPr/>
      <dgm:t>
        <a:bodyPr/>
        <a:lstStyle/>
        <a:p>
          <a:r>
            <a:rPr lang="tr-TR" sz="2800" dirty="0" smtClean="0"/>
            <a:t>Giriş</a:t>
          </a:r>
          <a:endParaRPr lang="tr-TR" sz="2800" dirty="0"/>
        </a:p>
      </dgm:t>
    </dgm:pt>
    <dgm:pt modelId="{7694AC59-F4B4-434A-9482-E3ECDD6B2536}" type="parTrans" cxnId="{8977D5AB-437A-45A5-A7DD-CCC22B41CAFC}">
      <dgm:prSet/>
      <dgm:spPr/>
      <dgm:t>
        <a:bodyPr/>
        <a:lstStyle/>
        <a:p>
          <a:endParaRPr lang="tr-TR"/>
        </a:p>
      </dgm:t>
    </dgm:pt>
    <dgm:pt modelId="{2E8E1186-C8F2-44E9-A4C3-D58E0078F400}" type="sibTrans" cxnId="{8977D5AB-437A-45A5-A7DD-CCC22B41CAFC}">
      <dgm:prSet/>
      <dgm:spPr/>
      <dgm:t>
        <a:bodyPr/>
        <a:lstStyle/>
        <a:p>
          <a:endParaRPr lang="tr-TR"/>
        </a:p>
      </dgm:t>
    </dgm:pt>
    <dgm:pt modelId="{56AA7CE4-F681-49AB-9D8B-1AC422B5ED6E}">
      <dgm:prSet phldrT="[Metin]" custT="1"/>
      <dgm:spPr/>
      <dgm:t>
        <a:bodyPr/>
        <a:lstStyle/>
        <a:p>
          <a:r>
            <a:rPr lang="tr-TR" sz="2800" dirty="0" smtClean="0"/>
            <a:t>Keşfetme</a:t>
          </a:r>
          <a:endParaRPr lang="tr-TR" sz="2800" dirty="0"/>
        </a:p>
      </dgm:t>
    </dgm:pt>
    <dgm:pt modelId="{9B085EC1-2DD7-48CE-BDB5-D638B0A8CDAC}" type="parTrans" cxnId="{48B497AB-53F7-450E-9A98-01518A48EF6C}">
      <dgm:prSet/>
      <dgm:spPr/>
      <dgm:t>
        <a:bodyPr/>
        <a:lstStyle/>
        <a:p>
          <a:endParaRPr lang="tr-TR"/>
        </a:p>
      </dgm:t>
    </dgm:pt>
    <dgm:pt modelId="{D2C5A50F-75F5-43A0-A1AA-8A10C1329000}" type="sibTrans" cxnId="{48B497AB-53F7-450E-9A98-01518A48EF6C}">
      <dgm:prSet/>
      <dgm:spPr/>
      <dgm:t>
        <a:bodyPr/>
        <a:lstStyle/>
        <a:p>
          <a:endParaRPr lang="tr-TR"/>
        </a:p>
      </dgm:t>
    </dgm:pt>
    <dgm:pt modelId="{31CB3BBE-00EF-4BEA-AD76-609BEB57F56A}">
      <dgm:prSet phldrT="[Metin]" custT="1"/>
      <dgm:spPr/>
      <dgm:t>
        <a:bodyPr/>
        <a:lstStyle/>
        <a:p>
          <a:r>
            <a:rPr lang="tr-TR" sz="2800" dirty="0" smtClean="0"/>
            <a:t>Açıklama</a:t>
          </a:r>
          <a:endParaRPr lang="tr-TR" sz="2800" dirty="0"/>
        </a:p>
      </dgm:t>
    </dgm:pt>
    <dgm:pt modelId="{36716668-B91F-4C89-AE0A-26049ADA95B7}" type="parTrans" cxnId="{333D7B5D-9248-429A-BC15-813AE7E17B8B}">
      <dgm:prSet/>
      <dgm:spPr/>
      <dgm:t>
        <a:bodyPr/>
        <a:lstStyle/>
        <a:p>
          <a:endParaRPr lang="tr-TR"/>
        </a:p>
      </dgm:t>
    </dgm:pt>
    <dgm:pt modelId="{4D63929C-A5E6-40C5-8DB5-C63153B407D5}" type="sibTrans" cxnId="{333D7B5D-9248-429A-BC15-813AE7E17B8B}">
      <dgm:prSet/>
      <dgm:spPr/>
      <dgm:t>
        <a:bodyPr/>
        <a:lstStyle/>
        <a:p>
          <a:endParaRPr lang="tr-TR"/>
        </a:p>
      </dgm:t>
    </dgm:pt>
    <dgm:pt modelId="{9EEFEBD3-430B-47F3-9B4D-9BA902DEE229}">
      <dgm:prSet phldrT="[Metin]" custT="1"/>
      <dgm:spPr/>
      <dgm:t>
        <a:bodyPr/>
        <a:lstStyle/>
        <a:p>
          <a:r>
            <a:rPr lang="tr-TR" sz="2800" dirty="0" smtClean="0"/>
            <a:t>Derinleştirme</a:t>
          </a:r>
          <a:endParaRPr lang="tr-TR" sz="2800" dirty="0"/>
        </a:p>
      </dgm:t>
    </dgm:pt>
    <dgm:pt modelId="{F93D0F16-A3B4-4E1D-A3EF-A49C70D61DCA}" type="parTrans" cxnId="{4381AE4B-57C9-447D-BE64-CAE4CF88863C}">
      <dgm:prSet/>
      <dgm:spPr/>
      <dgm:t>
        <a:bodyPr/>
        <a:lstStyle/>
        <a:p>
          <a:endParaRPr lang="tr-TR"/>
        </a:p>
      </dgm:t>
    </dgm:pt>
    <dgm:pt modelId="{B6ED07A3-6AF9-4FC9-ACD3-F5A2F7FB8C39}" type="sibTrans" cxnId="{4381AE4B-57C9-447D-BE64-CAE4CF88863C}">
      <dgm:prSet/>
      <dgm:spPr/>
      <dgm:t>
        <a:bodyPr/>
        <a:lstStyle/>
        <a:p>
          <a:endParaRPr lang="tr-TR"/>
        </a:p>
      </dgm:t>
    </dgm:pt>
    <dgm:pt modelId="{380F6008-B138-455F-A6D6-307BF2F335F2}">
      <dgm:prSet phldrT="[Metin]" custT="1"/>
      <dgm:spPr/>
      <dgm:t>
        <a:bodyPr/>
        <a:lstStyle/>
        <a:p>
          <a:r>
            <a:rPr lang="tr-TR" sz="2400" dirty="0" smtClean="0"/>
            <a:t>Değerlendirme</a:t>
          </a:r>
          <a:endParaRPr lang="tr-TR" sz="2400" dirty="0"/>
        </a:p>
      </dgm:t>
    </dgm:pt>
    <dgm:pt modelId="{1B97562D-BC98-46A2-A5DD-4AEF90E1ADB4}" type="parTrans" cxnId="{2DCE98A3-894E-4D9E-9F01-97D7C02A2E05}">
      <dgm:prSet/>
      <dgm:spPr/>
      <dgm:t>
        <a:bodyPr/>
        <a:lstStyle/>
        <a:p>
          <a:endParaRPr lang="tr-TR"/>
        </a:p>
      </dgm:t>
    </dgm:pt>
    <dgm:pt modelId="{8F3B6CF4-841A-40BA-9AD1-82993B18688B}" type="sibTrans" cxnId="{2DCE98A3-894E-4D9E-9F01-97D7C02A2E05}">
      <dgm:prSet/>
      <dgm:spPr/>
      <dgm:t>
        <a:bodyPr/>
        <a:lstStyle/>
        <a:p>
          <a:endParaRPr lang="tr-TR"/>
        </a:p>
      </dgm:t>
    </dgm:pt>
    <dgm:pt modelId="{4007069C-46C0-485C-B57A-A6389A3F9FC4}" type="pres">
      <dgm:prSet presAssocID="{1F53C769-E3E2-441D-B33C-D73C6F11BE77}" presName="cycle" presStyleCnt="0">
        <dgm:presLayoutVars>
          <dgm:dir/>
          <dgm:resizeHandles val="exact"/>
        </dgm:presLayoutVars>
      </dgm:prSet>
      <dgm:spPr/>
      <dgm:t>
        <a:bodyPr/>
        <a:lstStyle/>
        <a:p>
          <a:endParaRPr lang="tr-TR"/>
        </a:p>
      </dgm:t>
    </dgm:pt>
    <dgm:pt modelId="{FB1BEF4F-0F87-45E1-9F7D-A45D0F0EB4D1}" type="pres">
      <dgm:prSet presAssocID="{67E7DA85-CC2E-4285-81FE-C2956270430F}" presName="node" presStyleLbl="node1" presStyleIdx="0" presStyleCnt="5" custScaleX="148437">
        <dgm:presLayoutVars>
          <dgm:bulletEnabled val="1"/>
        </dgm:presLayoutVars>
      </dgm:prSet>
      <dgm:spPr/>
      <dgm:t>
        <a:bodyPr/>
        <a:lstStyle/>
        <a:p>
          <a:endParaRPr lang="tr-TR"/>
        </a:p>
      </dgm:t>
    </dgm:pt>
    <dgm:pt modelId="{937C84B0-3F22-4742-8BDB-5E0B11D6E7D4}" type="pres">
      <dgm:prSet presAssocID="{2E8E1186-C8F2-44E9-A4C3-D58E0078F400}" presName="sibTrans" presStyleLbl="sibTrans2D1" presStyleIdx="0" presStyleCnt="5"/>
      <dgm:spPr/>
      <dgm:t>
        <a:bodyPr/>
        <a:lstStyle/>
        <a:p>
          <a:endParaRPr lang="tr-TR"/>
        </a:p>
      </dgm:t>
    </dgm:pt>
    <dgm:pt modelId="{F308E31B-DEF2-45FA-BDB7-8692BCCC48AA}" type="pres">
      <dgm:prSet presAssocID="{2E8E1186-C8F2-44E9-A4C3-D58E0078F400}" presName="connectorText" presStyleLbl="sibTrans2D1" presStyleIdx="0" presStyleCnt="5"/>
      <dgm:spPr/>
      <dgm:t>
        <a:bodyPr/>
        <a:lstStyle/>
        <a:p>
          <a:endParaRPr lang="tr-TR"/>
        </a:p>
      </dgm:t>
    </dgm:pt>
    <dgm:pt modelId="{6E6061F9-A995-494D-A479-3841A6F0D5BF}" type="pres">
      <dgm:prSet presAssocID="{56AA7CE4-F681-49AB-9D8B-1AC422B5ED6E}" presName="node" presStyleLbl="node1" presStyleIdx="1" presStyleCnt="5" custScaleX="152181" custRadScaleRad="118328" custRadScaleInc="9269">
        <dgm:presLayoutVars>
          <dgm:bulletEnabled val="1"/>
        </dgm:presLayoutVars>
      </dgm:prSet>
      <dgm:spPr/>
      <dgm:t>
        <a:bodyPr/>
        <a:lstStyle/>
        <a:p>
          <a:endParaRPr lang="tr-TR"/>
        </a:p>
      </dgm:t>
    </dgm:pt>
    <dgm:pt modelId="{08BB46F8-15EF-425E-BEF5-DF810ACF2A41}" type="pres">
      <dgm:prSet presAssocID="{D2C5A50F-75F5-43A0-A1AA-8A10C1329000}" presName="sibTrans" presStyleLbl="sibTrans2D1" presStyleIdx="1" presStyleCnt="5"/>
      <dgm:spPr/>
      <dgm:t>
        <a:bodyPr/>
        <a:lstStyle/>
        <a:p>
          <a:endParaRPr lang="tr-TR"/>
        </a:p>
      </dgm:t>
    </dgm:pt>
    <dgm:pt modelId="{867D79A7-F3F1-467B-B9EB-8CE40E377E88}" type="pres">
      <dgm:prSet presAssocID="{D2C5A50F-75F5-43A0-A1AA-8A10C1329000}" presName="connectorText" presStyleLbl="sibTrans2D1" presStyleIdx="1" presStyleCnt="5"/>
      <dgm:spPr/>
      <dgm:t>
        <a:bodyPr/>
        <a:lstStyle/>
        <a:p>
          <a:endParaRPr lang="tr-TR"/>
        </a:p>
      </dgm:t>
    </dgm:pt>
    <dgm:pt modelId="{3BFDE2CD-1AF9-4103-9D6F-A4AAA2974008}" type="pres">
      <dgm:prSet presAssocID="{31CB3BBE-00EF-4BEA-AD76-609BEB57F56A}" presName="node" presStyleLbl="node1" presStyleIdx="2" presStyleCnt="5" custScaleX="166416" custScaleY="82189" custRadScaleRad="114102" custRadScaleInc="-21965">
        <dgm:presLayoutVars>
          <dgm:bulletEnabled val="1"/>
        </dgm:presLayoutVars>
      </dgm:prSet>
      <dgm:spPr/>
      <dgm:t>
        <a:bodyPr/>
        <a:lstStyle/>
        <a:p>
          <a:endParaRPr lang="tr-TR"/>
        </a:p>
      </dgm:t>
    </dgm:pt>
    <dgm:pt modelId="{51E4B5A6-E720-4860-8B5D-896E982CEC44}" type="pres">
      <dgm:prSet presAssocID="{4D63929C-A5E6-40C5-8DB5-C63153B407D5}" presName="sibTrans" presStyleLbl="sibTrans2D1" presStyleIdx="2" presStyleCnt="5" custScaleX="158324"/>
      <dgm:spPr/>
      <dgm:t>
        <a:bodyPr/>
        <a:lstStyle/>
        <a:p>
          <a:endParaRPr lang="tr-TR"/>
        </a:p>
      </dgm:t>
    </dgm:pt>
    <dgm:pt modelId="{7284A1E6-00A8-4104-BB87-5E4B535D31B3}" type="pres">
      <dgm:prSet presAssocID="{4D63929C-A5E6-40C5-8DB5-C63153B407D5}" presName="connectorText" presStyleLbl="sibTrans2D1" presStyleIdx="2" presStyleCnt="5"/>
      <dgm:spPr/>
      <dgm:t>
        <a:bodyPr/>
        <a:lstStyle/>
        <a:p>
          <a:endParaRPr lang="tr-TR"/>
        </a:p>
      </dgm:t>
    </dgm:pt>
    <dgm:pt modelId="{F4E91260-EC05-4FAA-A58F-0C7917809398}" type="pres">
      <dgm:prSet presAssocID="{9EEFEBD3-430B-47F3-9B4D-9BA902DEE229}" presName="node" presStyleLbl="node1" presStyleIdx="3" presStyleCnt="5" custScaleX="211460" custScaleY="87890" custRadScaleRad="132151" custRadScaleInc="41449">
        <dgm:presLayoutVars>
          <dgm:bulletEnabled val="1"/>
        </dgm:presLayoutVars>
      </dgm:prSet>
      <dgm:spPr/>
      <dgm:t>
        <a:bodyPr/>
        <a:lstStyle/>
        <a:p>
          <a:endParaRPr lang="tr-TR"/>
        </a:p>
      </dgm:t>
    </dgm:pt>
    <dgm:pt modelId="{779F9FCB-160A-407A-A3E7-376702C441D0}" type="pres">
      <dgm:prSet presAssocID="{B6ED07A3-6AF9-4FC9-ACD3-F5A2F7FB8C39}" presName="sibTrans" presStyleLbl="sibTrans2D1" presStyleIdx="3" presStyleCnt="5"/>
      <dgm:spPr/>
      <dgm:t>
        <a:bodyPr/>
        <a:lstStyle/>
        <a:p>
          <a:endParaRPr lang="tr-TR"/>
        </a:p>
      </dgm:t>
    </dgm:pt>
    <dgm:pt modelId="{CCA8FF72-227D-429C-91C2-143DA340BC20}" type="pres">
      <dgm:prSet presAssocID="{B6ED07A3-6AF9-4FC9-ACD3-F5A2F7FB8C39}" presName="connectorText" presStyleLbl="sibTrans2D1" presStyleIdx="3" presStyleCnt="5"/>
      <dgm:spPr/>
      <dgm:t>
        <a:bodyPr/>
        <a:lstStyle/>
        <a:p>
          <a:endParaRPr lang="tr-TR"/>
        </a:p>
      </dgm:t>
    </dgm:pt>
    <dgm:pt modelId="{583BCCA0-5873-4011-995D-55CF6F632EEE}" type="pres">
      <dgm:prSet presAssocID="{380F6008-B138-455F-A6D6-307BF2F335F2}" presName="node" presStyleLbl="node1" presStyleIdx="4" presStyleCnt="5" custScaleX="193155" custScaleY="100882" custRadScaleRad="118462" custRadScaleInc="-14163">
        <dgm:presLayoutVars>
          <dgm:bulletEnabled val="1"/>
        </dgm:presLayoutVars>
      </dgm:prSet>
      <dgm:spPr/>
      <dgm:t>
        <a:bodyPr/>
        <a:lstStyle/>
        <a:p>
          <a:endParaRPr lang="tr-TR"/>
        </a:p>
      </dgm:t>
    </dgm:pt>
    <dgm:pt modelId="{8232E85D-6B0E-41CE-AADF-C23E7195F37F}" type="pres">
      <dgm:prSet presAssocID="{8F3B6CF4-841A-40BA-9AD1-82993B18688B}" presName="sibTrans" presStyleLbl="sibTrans2D1" presStyleIdx="4" presStyleCnt="5"/>
      <dgm:spPr/>
      <dgm:t>
        <a:bodyPr/>
        <a:lstStyle/>
        <a:p>
          <a:endParaRPr lang="tr-TR"/>
        </a:p>
      </dgm:t>
    </dgm:pt>
    <dgm:pt modelId="{6A23389A-F515-4A20-88D8-86E970488424}" type="pres">
      <dgm:prSet presAssocID="{8F3B6CF4-841A-40BA-9AD1-82993B18688B}" presName="connectorText" presStyleLbl="sibTrans2D1" presStyleIdx="4" presStyleCnt="5"/>
      <dgm:spPr/>
      <dgm:t>
        <a:bodyPr/>
        <a:lstStyle/>
        <a:p>
          <a:endParaRPr lang="tr-TR"/>
        </a:p>
      </dgm:t>
    </dgm:pt>
  </dgm:ptLst>
  <dgm:cxnLst>
    <dgm:cxn modelId="{2DCE98A3-894E-4D9E-9F01-97D7C02A2E05}" srcId="{1F53C769-E3E2-441D-B33C-D73C6F11BE77}" destId="{380F6008-B138-455F-A6D6-307BF2F335F2}" srcOrd="4" destOrd="0" parTransId="{1B97562D-BC98-46A2-A5DD-4AEF90E1ADB4}" sibTransId="{8F3B6CF4-841A-40BA-9AD1-82993B18688B}"/>
    <dgm:cxn modelId="{48B497AB-53F7-450E-9A98-01518A48EF6C}" srcId="{1F53C769-E3E2-441D-B33C-D73C6F11BE77}" destId="{56AA7CE4-F681-49AB-9D8B-1AC422B5ED6E}" srcOrd="1" destOrd="0" parTransId="{9B085EC1-2DD7-48CE-BDB5-D638B0A8CDAC}" sibTransId="{D2C5A50F-75F5-43A0-A1AA-8A10C1329000}"/>
    <dgm:cxn modelId="{5F504E36-BEEC-43A8-895D-8B79848B33EA}" type="presOf" srcId="{2E8E1186-C8F2-44E9-A4C3-D58E0078F400}" destId="{937C84B0-3F22-4742-8BDB-5E0B11D6E7D4}" srcOrd="0" destOrd="0" presId="urn:microsoft.com/office/officeart/2005/8/layout/cycle2"/>
    <dgm:cxn modelId="{4381AE4B-57C9-447D-BE64-CAE4CF88863C}" srcId="{1F53C769-E3E2-441D-B33C-D73C6F11BE77}" destId="{9EEFEBD3-430B-47F3-9B4D-9BA902DEE229}" srcOrd="3" destOrd="0" parTransId="{F93D0F16-A3B4-4E1D-A3EF-A49C70D61DCA}" sibTransId="{B6ED07A3-6AF9-4FC9-ACD3-F5A2F7FB8C39}"/>
    <dgm:cxn modelId="{3B1ADF73-A59C-42F4-8EBE-D9C6A334ABA2}" type="presOf" srcId="{8F3B6CF4-841A-40BA-9AD1-82993B18688B}" destId="{6A23389A-F515-4A20-88D8-86E970488424}" srcOrd="1" destOrd="0" presId="urn:microsoft.com/office/officeart/2005/8/layout/cycle2"/>
    <dgm:cxn modelId="{7E28BBE0-3D90-46EB-8053-2087A4741F5E}" type="presOf" srcId="{9EEFEBD3-430B-47F3-9B4D-9BA902DEE229}" destId="{F4E91260-EC05-4FAA-A58F-0C7917809398}" srcOrd="0" destOrd="0" presId="urn:microsoft.com/office/officeart/2005/8/layout/cycle2"/>
    <dgm:cxn modelId="{8977D5AB-437A-45A5-A7DD-CCC22B41CAFC}" srcId="{1F53C769-E3E2-441D-B33C-D73C6F11BE77}" destId="{67E7DA85-CC2E-4285-81FE-C2956270430F}" srcOrd="0" destOrd="0" parTransId="{7694AC59-F4B4-434A-9482-E3ECDD6B2536}" sibTransId="{2E8E1186-C8F2-44E9-A4C3-D58E0078F400}"/>
    <dgm:cxn modelId="{333D7B5D-9248-429A-BC15-813AE7E17B8B}" srcId="{1F53C769-E3E2-441D-B33C-D73C6F11BE77}" destId="{31CB3BBE-00EF-4BEA-AD76-609BEB57F56A}" srcOrd="2" destOrd="0" parTransId="{36716668-B91F-4C89-AE0A-26049ADA95B7}" sibTransId="{4D63929C-A5E6-40C5-8DB5-C63153B407D5}"/>
    <dgm:cxn modelId="{4E09C648-FDD5-4E0B-AE03-66E6F857C0E7}" type="presOf" srcId="{380F6008-B138-455F-A6D6-307BF2F335F2}" destId="{583BCCA0-5873-4011-995D-55CF6F632EEE}" srcOrd="0" destOrd="0" presId="urn:microsoft.com/office/officeart/2005/8/layout/cycle2"/>
    <dgm:cxn modelId="{E1FE2025-96FA-4578-A10B-24A6319375F2}" type="presOf" srcId="{2E8E1186-C8F2-44E9-A4C3-D58E0078F400}" destId="{F308E31B-DEF2-45FA-BDB7-8692BCCC48AA}" srcOrd="1" destOrd="0" presId="urn:microsoft.com/office/officeart/2005/8/layout/cycle2"/>
    <dgm:cxn modelId="{0548A1FC-0B87-4986-AFC7-9D1E60454D47}" type="presOf" srcId="{B6ED07A3-6AF9-4FC9-ACD3-F5A2F7FB8C39}" destId="{CCA8FF72-227D-429C-91C2-143DA340BC20}" srcOrd="1" destOrd="0" presId="urn:microsoft.com/office/officeart/2005/8/layout/cycle2"/>
    <dgm:cxn modelId="{A8C08A1B-8BC7-40F1-A1B0-32BD7464CDD1}" type="presOf" srcId="{67E7DA85-CC2E-4285-81FE-C2956270430F}" destId="{FB1BEF4F-0F87-45E1-9F7D-A45D0F0EB4D1}" srcOrd="0" destOrd="0" presId="urn:microsoft.com/office/officeart/2005/8/layout/cycle2"/>
    <dgm:cxn modelId="{B28670E5-7C65-440C-BF30-561EAFC99E36}" type="presOf" srcId="{D2C5A50F-75F5-43A0-A1AA-8A10C1329000}" destId="{867D79A7-F3F1-467B-B9EB-8CE40E377E88}" srcOrd="1" destOrd="0" presId="urn:microsoft.com/office/officeart/2005/8/layout/cycle2"/>
    <dgm:cxn modelId="{E52202D5-56CF-44BD-B2B8-1C531D9C4393}" type="presOf" srcId="{56AA7CE4-F681-49AB-9D8B-1AC422B5ED6E}" destId="{6E6061F9-A995-494D-A479-3841A6F0D5BF}" srcOrd="0" destOrd="0" presId="urn:microsoft.com/office/officeart/2005/8/layout/cycle2"/>
    <dgm:cxn modelId="{505062F3-0B97-4D87-9A0D-CFC2F388BC61}" type="presOf" srcId="{D2C5A50F-75F5-43A0-A1AA-8A10C1329000}" destId="{08BB46F8-15EF-425E-BEF5-DF810ACF2A41}" srcOrd="0" destOrd="0" presId="urn:microsoft.com/office/officeart/2005/8/layout/cycle2"/>
    <dgm:cxn modelId="{17E4E167-A954-4497-AFDB-272878C5C7DC}" type="presOf" srcId="{31CB3BBE-00EF-4BEA-AD76-609BEB57F56A}" destId="{3BFDE2CD-1AF9-4103-9D6F-A4AAA2974008}" srcOrd="0" destOrd="0" presId="urn:microsoft.com/office/officeart/2005/8/layout/cycle2"/>
    <dgm:cxn modelId="{099D07CE-8990-47DB-BDC1-93D3C26EB18A}" type="presOf" srcId="{4D63929C-A5E6-40C5-8DB5-C63153B407D5}" destId="{7284A1E6-00A8-4104-BB87-5E4B535D31B3}" srcOrd="1" destOrd="0" presId="urn:microsoft.com/office/officeart/2005/8/layout/cycle2"/>
    <dgm:cxn modelId="{DF24D334-E4E6-446C-9DCE-E2AF9F2E4525}" type="presOf" srcId="{B6ED07A3-6AF9-4FC9-ACD3-F5A2F7FB8C39}" destId="{779F9FCB-160A-407A-A3E7-376702C441D0}" srcOrd="0" destOrd="0" presId="urn:microsoft.com/office/officeart/2005/8/layout/cycle2"/>
    <dgm:cxn modelId="{B23EA2D2-18F6-4145-8ADE-ADA7CC6FC751}" type="presOf" srcId="{4D63929C-A5E6-40C5-8DB5-C63153B407D5}" destId="{51E4B5A6-E720-4860-8B5D-896E982CEC44}" srcOrd="0" destOrd="0" presId="urn:microsoft.com/office/officeart/2005/8/layout/cycle2"/>
    <dgm:cxn modelId="{A0C711E9-5581-472C-9437-C2C6384CE926}" type="presOf" srcId="{1F53C769-E3E2-441D-B33C-D73C6F11BE77}" destId="{4007069C-46C0-485C-B57A-A6389A3F9FC4}" srcOrd="0" destOrd="0" presId="urn:microsoft.com/office/officeart/2005/8/layout/cycle2"/>
    <dgm:cxn modelId="{0910EA6D-A96E-4075-8983-D114C110C95F}" type="presOf" srcId="{8F3B6CF4-841A-40BA-9AD1-82993B18688B}" destId="{8232E85D-6B0E-41CE-AADF-C23E7195F37F}" srcOrd="0" destOrd="0" presId="urn:microsoft.com/office/officeart/2005/8/layout/cycle2"/>
    <dgm:cxn modelId="{CE4F21A5-F577-45A9-A158-540418C64069}" type="presParOf" srcId="{4007069C-46C0-485C-B57A-A6389A3F9FC4}" destId="{FB1BEF4F-0F87-45E1-9F7D-A45D0F0EB4D1}" srcOrd="0" destOrd="0" presId="urn:microsoft.com/office/officeart/2005/8/layout/cycle2"/>
    <dgm:cxn modelId="{096A3FB4-5AB4-4691-8AE9-94DE16337663}" type="presParOf" srcId="{4007069C-46C0-485C-B57A-A6389A3F9FC4}" destId="{937C84B0-3F22-4742-8BDB-5E0B11D6E7D4}" srcOrd="1" destOrd="0" presId="urn:microsoft.com/office/officeart/2005/8/layout/cycle2"/>
    <dgm:cxn modelId="{F2319F56-3812-4191-A366-C6DAC6133FF7}" type="presParOf" srcId="{937C84B0-3F22-4742-8BDB-5E0B11D6E7D4}" destId="{F308E31B-DEF2-45FA-BDB7-8692BCCC48AA}" srcOrd="0" destOrd="0" presId="urn:microsoft.com/office/officeart/2005/8/layout/cycle2"/>
    <dgm:cxn modelId="{FFECC46B-F141-4274-AC97-A225A0403311}" type="presParOf" srcId="{4007069C-46C0-485C-B57A-A6389A3F9FC4}" destId="{6E6061F9-A995-494D-A479-3841A6F0D5BF}" srcOrd="2" destOrd="0" presId="urn:microsoft.com/office/officeart/2005/8/layout/cycle2"/>
    <dgm:cxn modelId="{622F3BD7-B6A3-4E9B-A232-C2EBC341E289}" type="presParOf" srcId="{4007069C-46C0-485C-B57A-A6389A3F9FC4}" destId="{08BB46F8-15EF-425E-BEF5-DF810ACF2A41}" srcOrd="3" destOrd="0" presId="urn:microsoft.com/office/officeart/2005/8/layout/cycle2"/>
    <dgm:cxn modelId="{54281CF9-F2C0-466C-84B0-9151843AEB90}" type="presParOf" srcId="{08BB46F8-15EF-425E-BEF5-DF810ACF2A41}" destId="{867D79A7-F3F1-467B-B9EB-8CE40E377E88}" srcOrd="0" destOrd="0" presId="urn:microsoft.com/office/officeart/2005/8/layout/cycle2"/>
    <dgm:cxn modelId="{6A2CFEA3-A1DD-483B-9944-48C07978BC87}" type="presParOf" srcId="{4007069C-46C0-485C-B57A-A6389A3F9FC4}" destId="{3BFDE2CD-1AF9-4103-9D6F-A4AAA2974008}" srcOrd="4" destOrd="0" presId="urn:microsoft.com/office/officeart/2005/8/layout/cycle2"/>
    <dgm:cxn modelId="{DD27743A-14D2-46C0-ADB0-418684A24600}" type="presParOf" srcId="{4007069C-46C0-485C-B57A-A6389A3F9FC4}" destId="{51E4B5A6-E720-4860-8B5D-896E982CEC44}" srcOrd="5" destOrd="0" presId="urn:microsoft.com/office/officeart/2005/8/layout/cycle2"/>
    <dgm:cxn modelId="{AF925145-6B86-433E-8FD7-633C24388834}" type="presParOf" srcId="{51E4B5A6-E720-4860-8B5D-896E982CEC44}" destId="{7284A1E6-00A8-4104-BB87-5E4B535D31B3}" srcOrd="0" destOrd="0" presId="urn:microsoft.com/office/officeart/2005/8/layout/cycle2"/>
    <dgm:cxn modelId="{F5098DCC-BD95-47C9-9012-4DF6211DE888}" type="presParOf" srcId="{4007069C-46C0-485C-B57A-A6389A3F9FC4}" destId="{F4E91260-EC05-4FAA-A58F-0C7917809398}" srcOrd="6" destOrd="0" presId="urn:microsoft.com/office/officeart/2005/8/layout/cycle2"/>
    <dgm:cxn modelId="{130C4DAB-A47B-4A4E-8752-7B697234A269}" type="presParOf" srcId="{4007069C-46C0-485C-B57A-A6389A3F9FC4}" destId="{779F9FCB-160A-407A-A3E7-376702C441D0}" srcOrd="7" destOrd="0" presId="urn:microsoft.com/office/officeart/2005/8/layout/cycle2"/>
    <dgm:cxn modelId="{01A8E597-9FCF-41BC-B28E-1D7AC56E49F9}" type="presParOf" srcId="{779F9FCB-160A-407A-A3E7-376702C441D0}" destId="{CCA8FF72-227D-429C-91C2-143DA340BC20}" srcOrd="0" destOrd="0" presId="urn:microsoft.com/office/officeart/2005/8/layout/cycle2"/>
    <dgm:cxn modelId="{536680BC-7F6E-4E3D-B611-80234AE0215B}" type="presParOf" srcId="{4007069C-46C0-485C-B57A-A6389A3F9FC4}" destId="{583BCCA0-5873-4011-995D-55CF6F632EEE}" srcOrd="8" destOrd="0" presId="urn:microsoft.com/office/officeart/2005/8/layout/cycle2"/>
    <dgm:cxn modelId="{B6942BA0-600F-4599-9689-7DF0807D2D20}" type="presParOf" srcId="{4007069C-46C0-485C-B57A-A6389A3F9FC4}" destId="{8232E85D-6B0E-41CE-AADF-C23E7195F37F}" srcOrd="9" destOrd="0" presId="urn:microsoft.com/office/officeart/2005/8/layout/cycle2"/>
    <dgm:cxn modelId="{23DD5EC0-5165-4FD0-A822-D18A8D1F6DB5}" type="presParOf" srcId="{8232E85D-6B0E-41CE-AADF-C23E7195F37F}" destId="{6A23389A-F515-4A20-88D8-86E97048842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65EFC08-16C4-4D39-80A5-C00FB482A5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545908B2-DA46-4E8D-A01F-263BFF20947C}">
      <dgm:prSet phldrT="[Metin]"/>
      <dgm:spPr/>
      <dgm:t>
        <a:bodyPr/>
        <a:lstStyle/>
        <a:p>
          <a:r>
            <a:rPr lang="tr-TR" dirty="0" smtClean="0"/>
            <a:t>Giriş</a:t>
          </a:r>
          <a:endParaRPr lang="tr-TR" dirty="0"/>
        </a:p>
      </dgm:t>
    </dgm:pt>
    <dgm:pt modelId="{ACB2304C-E6C0-4F50-9EB6-EFE8E9381E04}" type="parTrans" cxnId="{8EC7E76A-C74F-46C9-98CE-1A83559E2707}">
      <dgm:prSet/>
      <dgm:spPr/>
      <dgm:t>
        <a:bodyPr/>
        <a:lstStyle/>
        <a:p>
          <a:endParaRPr lang="tr-TR"/>
        </a:p>
      </dgm:t>
    </dgm:pt>
    <dgm:pt modelId="{A34A9F43-6563-440A-A1CA-863088A324DA}" type="sibTrans" cxnId="{8EC7E76A-C74F-46C9-98CE-1A83559E2707}">
      <dgm:prSet/>
      <dgm:spPr/>
      <dgm:t>
        <a:bodyPr/>
        <a:lstStyle/>
        <a:p>
          <a:endParaRPr lang="tr-TR"/>
        </a:p>
      </dgm:t>
    </dgm:pt>
    <dgm:pt modelId="{DC7CCF57-BAC1-42C9-9D66-D36AFE6A9E52}">
      <dgm:prSet phldrT="[Metin]"/>
      <dgm:spPr/>
      <dgm:t>
        <a:bodyPr/>
        <a:lstStyle/>
        <a:p>
          <a:r>
            <a:rPr lang="tr-TR" dirty="0" smtClean="0"/>
            <a:t>Merak uyandırılır</a:t>
          </a:r>
          <a:endParaRPr lang="tr-TR" dirty="0"/>
        </a:p>
      </dgm:t>
    </dgm:pt>
    <dgm:pt modelId="{E579E8AA-4996-4F93-8C1D-6BEF930A9E69}" type="parTrans" cxnId="{97BD6F40-8287-46C5-A755-38DC2E0A5722}">
      <dgm:prSet/>
      <dgm:spPr/>
      <dgm:t>
        <a:bodyPr/>
        <a:lstStyle/>
        <a:p>
          <a:endParaRPr lang="tr-TR"/>
        </a:p>
      </dgm:t>
    </dgm:pt>
    <dgm:pt modelId="{08B31FA7-5AF0-44F6-BF1D-4F10901389D5}" type="sibTrans" cxnId="{97BD6F40-8287-46C5-A755-38DC2E0A5722}">
      <dgm:prSet/>
      <dgm:spPr/>
      <dgm:t>
        <a:bodyPr/>
        <a:lstStyle/>
        <a:p>
          <a:endParaRPr lang="tr-TR"/>
        </a:p>
      </dgm:t>
    </dgm:pt>
    <dgm:pt modelId="{9813A38D-B87A-47B0-8D4D-ACA15FA08D9D}">
      <dgm:prSet phldrT="[Metin]"/>
      <dgm:spPr/>
      <dgm:t>
        <a:bodyPr/>
        <a:lstStyle/>
        <a:p>
          <a:r>
            <a:rPr lang="tr-TR" dirty="0" err="1" smtClean="0"/>
            <a:t>Hazırbulunuşluk</a:t>
          </a:r>
          <a:r>
            <a:rPr lang="tr-TR" dirty="0" smtClean="0"/>
            <a:t> seviyesi, ön bilgileri açığa çıkarılır</a:t>
          </a:r>
          <a:endParaRPr lang="tr-TR" dirty="0"/>
        </a:p>
      </dgm:t>
    </dgm:pt>
    <dgm:pt modelId="{92705BFD-BC7E-4BB2-A93F-0141E78690AD}" type="parTrans" cxnId="{19521E89-BACD-444C-83AA-3794CCD4DCF8}">
      <dgm:prSet/>
      <dgm:spPr/>
      <dgm:t>
        <a:bodyPr/>
        <a:lstStyle/>
        <a:p>
          <a:endParaRPr lang="tr-TR"/>
        </a:p>
      </dgm:t>
    </dgm:pt>
    <dgm:pt modelId="{FCCA37AB-B216-449D-993A-6E72F658EE36}" type="sibTrans" cxnId="{19521E89-BACD-444C-83AA-3794CCD4DCF8}">
      <dgm:prSet/>
      <dgm:spPr/>
      <dgm:t>
        <a:bodyPr/>
        <a:lstStyle/>
        <a:p>
          <a:endParaRPr lang="tr-TR"/>
        </a:p>
      </dgm:t>
    </dgm:pt>
    <dgm:pt modelId="{709EB6AE-CE5C-41AD-91DD-D3507BA5878C}">
      <dgm:prSet phldrT="[Metin]"/>
      <dgm:spPr/>
      <dgm:t>
        <a:bodyPr/>
        <a:lstStyle/>
        <a:p>
          <a:r>
            <a:rPr lang="tr-TR" dirty="0" smtClean="0"/>
            <a:t>Öğretmen bilgiyi hazır vermez sorduğu sorularla hatırlatmaya çalışır.</a:t>
          </a:r>
          <a:endParaRPr lang="tr-TR" dirty="0"/>
        </a:p>
      </dgm:t>
    </dgm:pt>
    <dgm:pt modelId="{761104A3-FCFF-4BF8-B19D-096477EF3F34}" type="parTrans" cxnId="{86A1D0C3-7F23-4154-8E2A-13DA7AE78B22}">
      <dgm:prSet/>
      <dgm:spPr/>
      <dgm:t>
        <a:bodyPr/>
        <a:lstStyle/>
        <a:p>
          <a:endParaRPr lang="tr-TR"/>
        </a:p>
      </dgm:t>
    </dgm:pt>
    <dgm:pt modelId="{F632903C-294D-4687-8A86-465683FF8A3F}" type="sibTrans" cxnId="{86A1D0C3-7F23-4154-8E2A-13DA7AE78B22}">
      <dgm:prSet/>
      <dgm:spPr/>
      <dgm:t>
        <a:bodyPr/>
        <a:lstStyle/>
        <a:p>
          <a:endParaRPr lang="tr-TR"/>
        </a:p>
      </dgm:t>
    </dgm:pt>
    <dgm:pt modelId="{C79BC121-2AE5-44E9-B397-56FE57CA6EF4}" type="pres">
      <dgm:prSet presAssocID="{A65EFC08-16C4-4D39-80A5-C00FB482A513}" presName="linear" presStyleCnt="0">
        <dgm:presLayoutVars>
          <dgm:animLvl val="lvl"/>
          <dgm:resizeHandles val="exact"/>
        </dgm:presLayoutVars>
      </dgm:prSet>
      <dgm:spPr/>
      <dgm:t>
        <a:bodyPr/>
        <a:lstStyle/>
        <a:p>
          <a:endParaRPr lang="tr-TR"/>
        </a:p>
      </dgm:t>
    </dgm:pt>
    <dgm:pt modelId="{D2E7C492-30C5-4D5A-9AEE-A8843D09FCF5}" type="pres">
      <dgm:prSet presAssocID="{545908B2-DA46-4E8D-A01F-263BFF20947C}" presName="parentText" presStyleLbl="node1" presStyleIdx="0" presStyleCnt="1">
        <dgm:presLayoutVars>
          <dgm:chMax val="0"/>
          <dgm:bulletEnabled val="1"/>
        </dgm:presLayoutVars>
      </dgm:prSet>
      <dgm:spPr/>
      <dgm:t>
        <a:bodyPr/>
        <a:lstStyle/>
        <a:p>
          <a:endParaRPr lang="tr-TR"/>
        </a:p>
      </dgm:t>
    </dgm:pt>
    <dgm:pt modelId="{B6FC6130-2F1E-47B4-92BD-DC1BA2AAC6C0}" type="pres">
      <dgm:prSet presAssocID="{545908B2-DA46-4E8D-A01F-263BFF20947C}" presName="childText" presStyleLbl="revTx" presStyleIdx="0" presStyleCnt="1">
        <dgm:presLayoutVars>
          <dgm:bulletEnabled val="1"/>
        </dgm:presLayoutVars>
      </dgm:prSet>
      <dgm:spPr/>
      <dgm:t>
        <a:bodyPr/>
        <a:lstStyle/>
        <a:p>
          <a:endParaRPr lang="tr-TR"/>
        </a:p>
      </dgm:t>
    </dgm:pt>
  </dgm:ptLst>
  <dgm:cxnLst>
    <dgm:cxn modelId="{97BD6F40-8287-46C5-A755-38DC2E0A5722}" srcId="{545908B2-DA46-4E8D-A01F-263BFF20947C}" destId="{DC7CCF57-BAC1-42C9-9D66-D36AFE6A9E52}" srcOrd="0" destOrd="0" parTransId="{E579E8AA-4996-4F93-8C1D-6BEF930A9E69}" sibTransId="{08B31FA7-5AF0-44F6-BF1D-4F10901389D5}"/>
    <dgm:cxn modelId="{8EC7E76A-C74F-46C9-98CE-1A83559E2707}" srcId="{A65EFC08-16C4-4D39-80A5-C00FB482A513}" destId="{545908B2-DA46-4E8D-A01F-263BFF20947C}" srcOrd="0" destOrd="0" parTransId="{ACB2304C-E6C0-4F50-9EB6-EFE8E9381E04}" sibTransId="{A34A9F43-6563-440A-A1CA-863088A324DA}"/>
    <dgm:cxn modelId="{080FAE88-5BAD-4732-B9CA-E35E5C4E8849}" type="presOf" srcId="{DC7CCF57-BAC1-42C9-9D66-D36AFE6A9E52}" destId="{B6FC6130-2F1E-47B4-92BD-DC1BA2AAC6C0}" srcOrd="0" destOrd="0" presId="urn:microsoft.com/office/officeart/2005/8/layout/vList2"/>
    <dgm:cxn modelId="{3C530CDB-70AB-4F7F-A315-55E01DF04273}" type="presOf" srcId="{545908B2-DA46-4E8D-A01F-263BFF20947C}" destId="{D2E7C492-30C5-4D5A-9AEE-A8843D09FCF5}" srcOrd="0" destOrd="0" presId="urn:microsoft.com/office/officeart/2005/8/layout/vList2"/>
    <dgm:cxn modelId="{7C366161-1E64-46E5-A526-79AD06A3DB97}" type="presOf" srcId="{9813A38D-B87A-47B0-8D4D-ACA15FA08D9D}" destId="{B6FC6130-2F1E-47B4-92BD-DC1BA2AAC6C0}" srcOrd="0" destOrd="1" presId="urn:microsoft.com/office/officeart/2005/8/layout/vList2"/>
    <dgm:cxn modelId="{8867A557-E77F-4926-9A95-F3C71EDB270F}" type="presOf" srcId="{A65EFC08-16C4-4D39-80A5-C00FB482A513}" destId="{C79BC121-2AE5-44E9-B397-56FE57CA6EF4}" srcOrd="0" destOrd="0" presId="urn:microsoft.com/office/officeart/2005/8/layout/vList2"/>
    <dgm:cxn modelId="{19521E89-BACD-444C-83AA-3794CCD4DCF8}" srcId="{545908B2-DA46-4E8D-A01F-263BFF20947C}" destId="{9813A38D-B87A-47B0-8D4D-ACA15FA08D9D}" srcOrd="1" destOrd="0" parTransId="{92705BFD-BC7E-4BB2-A93F-0141E78690AD}" sibTransId="{FCCA37AB-B216-449D-993A-6E72F658EE36}"/>
    <dgm:cxn modelId="{F0BB1ECB-7577-4CDA-90D3-2A12E15C79E9}" type="presOf" srcId="{709EB6AE-CE5C-41AD-91DD-D3507BA5878C}" destId="{B6FC6130-2F1E-47B4-92BD-DC1BA2AAC6C0}" srcOrd="0" destOrd="2" presId="urn:microsoft.com/office/officeart/2005/8/layout/vList2"/>
    <dgm:cxn modelId="{86A1D0C3-7F23-4154-8E2A-13DA7AE78B22}" srcId="{545908B2-DA46-4E8D-A01F-263BFF20947C}" destId="{709EB6AE-CE5C-41AD-91DD-D3507BA5878C}" srcOrd="2" destOrd="0" parTransId="{761104A3-FCFF-4BF8-B19D-096477EF3F34}" sibTransId="{F632903C-294D-4687-8A86-465683FF8A3F}"/>
    <dgm:cxn modelId="{573400B1-D615-4362-9BB5-E607B82B5417}" type="presParOf" srcId="{C79BC121-2AE5-44E9-B397-56FE57CA6EF4}" destId="{D2E7C492-30C5-4D5A-9AEE-A8843D09FCF5}" srcOrd="0" destOrd="0" presId="urn:microsoft.com/office/officeart/2005/8/layout/vList2"/>
    <dgm:cxn modelId="{D25D5900-6838-4FD8-8F4E-3286CEA52639}" type="presParOf" srcId="{C79BC121-2AE5-44E9-B397-56FE57CA6EF4}" destId="{B6FC6130-2F1E-47B4-92BD-DC1BA2AAC6C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65EFC08-16C4-4D39-80A5-C00FB482A5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545908B2-DA46-4E8D-A01F-263BFF20947C}">
      <dgm:prSet phldrT="[Metin]"/>
      <dgm:spPr/>
      <dgm:t>
        <a:bodyPr/>
        <a:lstStyle/>
        <a:p>
          <a:r>
            <a:rPr lang="tr-TR" dirty="0" smtClean="0"/>
            <a:t>Keşfetme</a:t>
          </a:r>
          <a:endParaRPr lang="tr-TR" dirty="0"/>
        </a:p>
      </dgm:t>
    </dgm:pt>
    <dgm:pt modelId="{ACB2304C-E6C0-4F50-9EB6-EFE8E9381E04}" type="parTrans" cxnId="{8EC7E76A-C74F-46C9-98CE-1A83559E2707}">
      <dgm:prSet/>
      <dgm:spPr/>
      <dgm:t>
        <a:bodyPr/>
        <a:lstStyle/>
        <a:p>
          <a:endParaRPr lang="tr-TR"/>
        </a:p>
      </dgm:t>
    </dgm:pt>
    <dgm:pt modelId="{A34A9F43-6563-440A-A1CA-863088A324DA}" type="sibTrans" cxnId="{8EC7E76A-C74F-46C9-98CE-1A83559E2707}">
      <dgm:prSet/>
      <dgm:spPr/>
      <dgm:t>
        <a:bodyPr/>
        <a:lstStyle/>
        <a:p>
          <a:endParaRPr lang="tr-TR"/>
        </a:p>
      </dgm:t>
    </dgm:pt>
    <dgm:pt modelId="{DC7CCF57-BAC1-42C9-9D66-D36AFE6A9E52}">
      <dgm:prSet phldrT="[Metin]"/>
      <dgm:spPr/>
      <dgm:t>
        <a:bodyPr/>
        <a:lstStyle/>
        <a:p>
          <a:pPr algn="just"/>
          <a:r>
            <a:rPr lang="tr-TR" dirty="0" smtClean="0"/>
            <a:t>Öğrenci bir problem durumuyla karşılaştırılır ve bu problemi çözmesi beklenir.</a:t>
          </a:r>
          <a:endParaRPr lang="tr-TR" dirty="0"/>
        </a:p>
      </dgm:t>
    </dgm:pt>
    <dgm:pt modelId="{E579E8AA-4996-4F93-8C1D-6BEF930A9E69}" type="parTrans" cxnId="{97BD6F40-8287-46C5-A755-38DC2E0A5722}">
      <dgm:prSet/>
      <dgm:spPr/>
      <dgm:t>
        <a:bodyPr/>
        <a:lstStyle/>
        <a:p>
          <a:endParaRPr lang="tr-TR"/>
        </a:p>
      </dgm:t>
    </dgm:pt>
    <dgm:pt modelId="{08B31FA7-5AF0-44F6-BF1D-4F10901389D5}" type="sibTrans" cxnId="{97BD6F40-8287-46C5-A755-38DC2E0A5722}">
      <dgm:prSet/>
      <dgm:spPr/>
      <dgm:t>
        <a:bodyPr/>
        <a:lstStyle/>
        <a:p>
          <a:endParaRPr lang="tr-TR"/>
        </a:p>
      </dgm:t>
    </dgm:pt>
    <dgm:pt modelId="{9813A38D-B87A-47B0-8D4D-ACA15FA08D9D}">
      <dgm:prSet phldrT="[Metin]"/>
      <dgm:spPr/>
      <dgm:t>
        <a:bodyPr/>
        <a:lstStyle/>
        <a:p>
          <a:pPr algn="just"/>
          <a:r>
            <a:rPr lang="tr-TR" dirty="0" smtClean="0"/>
            <a:t>-Öğrencinin en aktif olduğu basamaktır.</a:t>
          </a:r>
          <a:br>
            <a:rPr lang="tr-TR" dirty="0" smtClean="0"/>
          </a:br>
          <a:r>
            <a:rPr lang="tr-TR" dirty="0" smtClean="0"/>
            <a:t>-5e modeli keşfetme bölümünde, öğrencilerle birlikte çalışılır, öğrenciler kendi kararlarını kendileri verir ve bir problem durumunda fikir üretir.</a:t>
          </a:r>
          <a:endParaRPr lang="tr-TR" dirty="0"/>
        </a:p>
      </dgm:t>
    </dgm:pt>
    <dgm:pt modelId="{92705BFD-BC7E-4BB2-A93F-0141E78690AD}" type="parTrans" cxnId="{19521E89-BACD-444C-83AA-3794CCD4DCF8}">
      <dgm:prSet/>
      <dgm:spPr/>
      <dgm:t>
        <a:bodyPr/>
        <a:lstStyle/>
        <a:p>
          <a:endParaRPr lang="tr-TR"/>
        </a:p>
      </dgm:t>
    </dgm:pt>
    <dgm:pt modelId="{FCCA37AB-B216-449D-993A-6E72F658EE36}" type="sibTrans" cxnId="{19521E89-BACD-444C-83AA-3794CCD4DCF8}">
      <dgm:prSet/>
      <dgm:spPr/>
      <dgm:t>
        <a:bodyPr/>
        <a:lstStyle/>
        <a:p>
          <a:endParaRPr lang="tr-TR"/>
        </a:p>
      </dgm:t>
    </dgm:pt>
    <dgm:pt modelId="{C79BC121-2AE5-44E9-B397-56FE57CA6EF4}" type="pres">
      <dgm:prSet presAssocID="{A65EFC08-16C4-4D39-80A5-C00FB482A513}" presName="linear" presStyleCnt="0">
        <dgm:presLayoutVars>
          <dgm:animLvl val="lvl"/>
          <dgm:resizeHandles val="exact"/>
        </dgm:presLayoutVars>
      </dgm:prSet>
      <dgm:spPr/>
      <dgm:t>
        <a:bodyPr/>
        <a:lstStyle/>
        <a:p>
          <a:endParaRPr lang="tr-TR"/>
        </a:p>
      </dgm:t>
    </dgm:pt>
    <dgm:pt modelId="{D2E7C492-30C5-4D5A-9AEE-A8843D09FCF5}" type="pres">
      <dgm:prSet presAssocID="{545908B2-DA46-4E8D-A01F-263BFF20947C}" presName="parentText" presStyleLbl="node1" presStyleIdx="0" presStyleCnt="1">
        <dgm:presLayoutVars>
          <dgm:chMax val="0"/>
          <dgm:bulletEnabled val="1"/>
        </dgm:presLayoutVars>
      </dgm:prSet>
      <dgm:spPr/>
      <dgm:t>
        <a:bodyPr/>
        <a:lstStyle/>
        <a:p>
          <a:endParaRPr lang="tr-TR"/>
        </a:p>
      </dgm:t>
    </dgm:pt>
    <dgm:pt modelId="{B6FC6130-2F1E-47B4-92BD-DC1BA2AAC6C0}" type="pres">
      <dgm:prSet presAssocID="{545908B2-DA46-4E8D-A01F-263BFF20947C}" presName="childText" presStyleLbl="revTx" presStyleIdx="0" presStyleCnt="1">
        <dgm:presLayoutVars>
          <dgm:bulletEnabled val="1"/>
        </dgm:presLayoutVars>
      </dgm:prSet>
      <dgm:spPr/>
      <dgm:t>
        <a:bodyPr/>
        <a:lstStyle/>
        <a:p>
          <a:endParaRPr lang="tr-TR"/>
        </a:p>
      </dgm:t>
    </dgm:pt>
  </dgm:ptLst>
  <dgm:cxnLst>
    <dgm:cxn modelId="{1C2049B7-E544-4C69-A0FE-2A16FA78EED6}" type="presOf" srcId="{545908B2-DA46-4E8D-A01F-263BFF20947C}" destId="{D2E7C492-30C5-4D5A-9AEE-A8843D09FCF5}" srcOrd="0" destOrd="0" presId="urn:microsoft.com/office/officeart/2005/8/layout/vList2"/>
    <dgm:cxn modelId="{97BD6F40-8287-46C5-A755-38DC2E0A5722}" srcId="{545908B2-DA46-4E8D-A01F-263BFF20947C}" destId="{DC7CCF57-BAC1-42C9-9D66-D36AFE6A9E52}" srcOrd="0" destOrd="0" parTransId="{E579E8AA-4996-4F93-8C1D-6BEF930A9E69}" sibTransId="{08B31FA7-5AF0-44F6-BF1D-4F10901389D5}"/>
    <dgm:cxn modelId="{8EC7E76A-C74F-46C9-98CE-1A83559E2707}" srcId="{A65EFC08-16C4-4D39-80A5-C00FB482A513}" destId="{545908B2-DA46-4E8D-A01F-263BFF20947C}" srcOrd="0" destOrd="0" parTransId="{ACB2304C-E6C0-4F50-9EB6-EFE8E9381E04}" sibTransId="{A34A9F43-6563-440A-A1CA-863088A324DA}"/>
    <dgm:cxn modelId="{59B437DE-4777-46EE-A8FC-23820B581014}" type="presOf" srcId="{A65EFC08-16C4-4D39-80A5-C00FB482A513}" destId="{C79BC121-2AE5-44E9-B397-56FE57CA6EF4}" srcOrd="0" destOrd="0" presId="urn:microsoft.com/office/officeart/2005/8/layout/vList2"/>
    <dgm:cxn modelId="{19521E89-BACD-444C-83AA-3794CCD4DCF8}" srcId="{545908B2-DA46-4E8D-A01F-263BFF20947C}" destId="{9813A38D-B87A-47B0-8D4D-ACA15FA08D9D}" srcOrd="1" destOrd="0" parTransId="{92705BFD-BC7E-4BB2-A93F-0141E78690AD}" sibTransId="{FCCA37AB-B216-449D-993A-6E72F658EE36}"/>
    <dgm:cxn modelId="{C013D2E7-5476-49F4-95A1-2F610638E001}" type="presOf" srcId="{DC7CCF57-BAC1-42C9-9D66-D36AFE6A9E52}" destId="{B6FC6130-2F1E-47B4-92BD-DC1BA2AAC6C0}" srcOrd="0" destOrd="0" presId="urn:microsoft.com/office/officeart/2005/8/layout/vList2"/>
    <dgm:cxn modelId="{9B20433A-C7EB-4E8A-A1B7-9E536D504A71}" type="presOf" srcId="{9813A38D-B87A-47B0-8D4D-ACA15FA08D9D}" destId="{B6FC6130-2F1E-47B4-92BD-DC1BA2AAC6C0}" srcOrd="0" destOrd="1" presId="urn:microsoft.com/office/officeart/2005/8/layout/vList2"/>
    <dgm:cxn modelId="{782B8264-C95F-4FA7-9873-A560B307B8CD}" type="presParOf" srcId="{C79BC121-2AE5-44E9-B397-56FE57CA6EF4}" destId="{D2E7C492-30C5-4D5A-9AEE-A8843D09FCF5}" srcOrd="0" destOrd="0" presId="urn:microsoft.com/office/officeart/2005/8/layout/vList2"/>
    <dgm:cxn modelId="{CBE7D173-6360-4DB2-9AC9-B65B91228182}" type="presParOf" srcId="{C79BC121-2AE5-44E9-B397-56FE57CA6EF4}" destId="{B6FC6130-2F1E-47B4-92BD-DC1BA2AAC6C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65EFC08-16C4-4D39-80A5-C00FB482A5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545908B2-DA46-4E8D-A01F-263BFF20947C}">
      <dgm:prSet phldrT="[Metin]"/>
      <dgm:spPr/>
      <dgm:t>
        <a:bodyPr/>
        <a:lstStyle/>
        <a:p>
          <a:r>
            <a:rPr lang="tr-TR" dirty="0" smtClean="0"/>
            <a:t>Açıklama</a:t>
          </a:r>
          <a:endParaRPr lang="tr-TR" dirty="0"/>
        </a:p>
      </dgm:t>
    </dgm:pt>
    <dgm:pt modelId="{ACB2304C-E6C0-4F50-9EB6-EFE8E9381E04}" type="parTrans" cxnId="{8EC7E76A-C74F-46C9-98CE-1A83559E2707}">
      <dgm:prSet/>
      <dgm:spPr/>
      <dgm:t>
        <a:bodyPr/>
        <a:lstStyle/>
        <a:p>
          <a:endParaRPr lang="tr-TR"/>
        </a:p>
      </dgm:t>
    </dgm:pt>
    <dgm:pt modelId="{A34A9F43-6563-440A-A1CA-863088A324DA}" type="sibTrans" cxnId="{8EC7E76A-C74F-46C9-98CE-1A83559E2707}">
      <dgm:prSet/>
      <dgm:spPr/>
      <dgm:t>
        <a:bodyPr/>
        <a:lstStyle/>
        <a:p>
          <a:endParaRPr lang="tr-TR"/>
        </a:p>
      </dgm:t>
    </dgm:pt>
    <dgm:pt modelId="{DC7CCF57-BAC1-42C9-9D66-D36AFE6A9E52}">
      <dgm:prSet phldrT="[Metin]"/>
      <dgm:spPr/>
      <dgm:t>
        <a:bodyPr/>
        <a:lstStyle/>
        <a:p>
          <a:r>
            <a:rPr lang="tr-TR" dirty="0" smtClean="0"/>
            <a:t>Öğrenci problemin nasıl çözüldüğünü, problemin çözüm yollarının neler olduğunu ve nasıl transfer ettiğini ortaya koyar. Öğrenci bunu tek başına gerçekleştiremeyebilir. Bu yüzden öğretmen ipuçları verir.</a:t>
          </a:r>
          <a:endParaRPr lang="tr-TR" dirty="0"/>
        </a:p>
      </dgm:t>
    </dgm:pt>
    <dgm:pt modelId="{E579E8AA-4996-4F93-8C1D-6BEF930A9E69}" type="parTrans" cxnId="{97BD6F40-8287-46C5-A755-38DC2E0A5722}">
      <dgm:prSet/>
      <dgm:spPr/>
      <dgm:t>
        <a:bodyPr/>
        <a:lstStyle/>
        <a:p>
          <a:endParaRPr lang="tr-TR"/>
        </a:p>
      </dgm:t>
    </dgm:pt>
    <dgm:pt modelId="{08B31FA7-5AF0-44F6-BF1D-4F10901389D5}" type="sibTrans" cxnId="{97BD6F40-8287-46C5-A755-38DC2E0A5722}">
      <dgm:prSet/>
      <dgm:spPr/>
      <dgm:t>
        <a:bodyPr/>
        <a:lstStyle/>
        <a:p>
          <a:endParaRPr lang="tr-TR"/>
        </a:p>
      </dgm:t>
    </dgm:pt>
    <dgm:pt modelId="{FEE16EAC-F0F9-4E8C-805D-C021B0288A7D}">
      <dgm:prSet/>
      <dgm:spPr/>
      <dgm:t>
        <a:bodyPr/>
        <a:lstStyle/>
        <a:p>
          <a:r>
            <a:rPr lang="tr-TR" dirty="0" smtClean="0"/>
            <a:t>-5e modeli açıklama bölümünde, öğrencilere ulaştıkları yargıları hakkında sorular sorulur, sınıfta tartışma yürütülür, daha fazla soru üretilir ve yeni çözüm yolları araştırılır.</a:t>
          </a:r>
          <a:endParaRPr lang="tr-TR" dirty="0"/>
        </a:p>
      </dgm:t>
    </dgm:pt>
    <dgm:pt modelId="{ADF12BDE-CF90-4AFA-9BAC-BF6BD69C855C}" type="parTrans" cxnId="{F2E04568-C2F6-4490-817C-32BB14F79BC2}">
      <dgm:prSet/>
      <dgm:spPr/>
      <dgm:t>
        <a:bodyPr/>
        <a:lstStyle/>
        <a:p>
          <a:endParaRPr lang="tr-TR"/>
        </a:p>
      </dgm:t>
    </dgm:pt>
    <dgm:pt modelId="{A79C7BC6-EB13-4ECD-869B-673FC8472703}" type="sibTrans" cxnId="{F2E04568-C2F6-4490-817C-32BB14F79BC2}">
      <dgm:prSet/>
      <dgm:spPr/>
      <dgm:t>
        <a:bodyPr/>
        <a:lstStyle/>
        <a:p>
          <a:endParaRPr lang="tr-TR"/>
        </a:p>
      </dgm:t>
    </dgm:pt>
    <dgm:pt modelId="{C79BC121-2AE5-44E9-B397-56FE57CA6EF4}" type="pres">
      <dgm:prSet presAssocID="{A65EFC08-16C4-4D39-80A5-C00FB482A513}" presName="linear" presStyleCnt="0">
        <dgm:presLayoutVars>
          <dgm:animLvl val="lvl"/>
          <dgm:resizeHandles val="exact"/>
        </dgm:presLayoutVars>
      </dgm:prSet>
      <dgm:spPr/>
      <dgm:t>
        <a:bodyPr/>
        <a:lstStyle/>
        <a:p>
          <a:endParaRPr lang="tr-TR"/>
        </a:p>
      </dgm:t>
    </dgm:pt>
    <dgm:pt modelId="{D2E7C492-30C5-4D5A-9AEE-A8843D09FCF5}" type="pres">
      <dgm:prSet presAssocID="{545908B2-DA46-4E8D-A01F-263BFF20947C}" presName="parentText" presStyleLbl="node1" presStyleIdx="0" presStyleCnt="1">
        <dgm:presLayoutVars>
          <dgm:chMax val="0"/>
          <dgm:bulletEnabled val="1"/>
        </dgm:presLayoutVars>
      </dgm:prSet>
      <dgm:spPr/>
      <dgm:t>
        <a:bodyPr/>
        <a:lstStyle/>
        <a:p>
          <a:endParaRPr lang="tr-TR"/>
        </a:p>
      </dgm:t>
    </dgm:pt>
    <dgm:pt modelId="{B6FC6130-2F1E-47B4-92BD-DC1BA2AAC6C0}" type="pres">
      <dgm:prSet presAssocID="{545908B2-DA46-4E8D-A01F-263BFF20947C}" presName="childText" presStyleLbl="revTx" presStyleIdx="0" presStyleCnt="1">
        <dgm:presLayoutVars>
          <dgm:bulletEnabled val="1"/>
        </dgm:presLayoutVars>
      </dgm:prSet>
      <dgm:spPr/>
      <dgm:t>
        <a:bodyPr/>
        <a:lstStyle/>
        <a:p>
          <a:endParaRPr lang="tr-TR"/>
        </a:p>
      </dgm:t>
    </dgm:pt>
  </dgm:ptLst>
  <dgm:cxnLst>
    <dgm:cxn modelId="{7F8F30F4-36FF-44AD-9CD9-142EEB51C453}" type="presOf" srcId="{A65EFC08-16C4-4D39-80A5-C00FB482A513}" destId="{C79BC121-2AE5-44E9-B397-56FE57CA6EF4}" srcOrd="0" destOrd="0" presId="urn:microsoft.com/office/officeart/2005/8/layout/vList2"/>
    <dgm:cxn modelId="{97BD6F40-8287-46C5-A755-38DC2E0A5722}" srcId="{545908B2-DA46-4E8D-A01F-263BFF20947C}" destId="{DC7CCF57-BAC1-42C9-9D66-D36AFE6A9E52}" srcOrd="0" destOrd="0" parTransId="{E579E8AA-4996-4F93-8C1D-6BEF930A9E69}" sibTransId="{08B31FA7-5AF0-44F6-BF1D-4F10901389D5}"/>
    <dgm:cxn modelId="{1954A89E-5B96-4C03-BFC5-74E6FC43F6C2}" type="presOf" srcId="{DC7CCF57-BAC1-42C9-9D66-D36AFE6A9E52}" destId="{B6FC6130-2F1E-47B4-92BD-DC1BA2AAC6C0}" srcOrd="0" destOrd="0" presId="urn:microsoft.com/office/officeart/2005/8/layout/vList2"/>
    <dgm:cxn modelId="{8EC7E76A-C74F-46C9-98CE-1A83559E2707}" srcId="{A65EFC08-16C4-4D39-80A5-C00FB482A513}" destId="{545908B2-DA46-4E8D-A01F-263BFF20947C}" srcOrd="0" destOrd="0" parTransId="{ACB2304C-E6C0-4F50-9EB6-EFE8E9381E04}" sibTransId="{A34A9F43-6563-440A-A1CA-863088A324DA}"/>
    <dgm:cxn modelId="{F2E04568-C2F6-4490-817C-32BB14F79BC2}" srcId="{545908B2-DA46-4E8D-A01F-263BFF20947C}" destId="{FEE16EAC-F0F9-4E8C-805D-C021B0288A7D}" srcOrd="1" destOrd="0" parTransId="{ADF12BDE-CF90-4AFA-9BAC-BF6BD69C855C}" sibTransId="{A79C7BC6-EB13-4ECD-869B-673FC8472703}"/>
    <dgm:cxn modelId="{EB69594C-E48B-4675-A3D2-3C15E36B91B3}" type="presOf" srcId="{FEE16EAC-F0F9-4E8C-805D-C021B0288A7D}" destId="{B6FC6130-2F1E-47B4-92BD-DC1BA2AAC6C0}" srcOrd="0" destOrd="1" presId="urn:microsoft.com/office/officeart/2005/8/layout/vList2"/>
    <dgm:cxn modelId="{016A5F40-1D81-49BC-9415-DAECB84EFF68}" type="presOf" srcId="{545908B2-DA46-4E8D-A01F-263BFF20947C}" destId="{D2E7C492-30C5-4D5A-9AEE-A8843D09FCF5}" srcOrd="0" destOrd="0" presId="urn:microsoft.com/office/officeart/2005/8/layout/vList2"/>
    <dgm:cxn modelId="{6F77FE87-82CF-4963-981D-07D4340C73E4}" type="presParOf" srcId="{C79BC121-2AE5-44E9-B397-56FE57CA6EF4}" destId="{D2E7C492-30C5-4D5A-9AEE-A8843D09FCF5}" srcOrd="0" destOrd="0" presId="urn:microsoft.com/office/officeart/2005/8/layout/vList2"/>
    <dgm:cxn modelId="{9E844C9D-BD57-4F45-BE73-B19396D9A9C4}" type="presParOf" srcId="{C79BC121-2AE5-44E9-B397-56FE57CA6EF4}" destId="{B6FC6130-2F1E-47B4-92BD-DC1BA2AAC6C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65EFC08-16C4-4D39-80A5-C00FB482A5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545908B2-DA46-4E8D-A01F-263BFF20947C}">
      <dgm:prSet phldrT="[Metin]"/>
      <dgm:spPr/>
      <dgm:t>
        <a:bodyPr/>
        <a:lstStyle/>
        <a:p>
          <a:r>
            <a:rPr lang="tr-TR" dirty="0" smtClean="0"/>
            <a:t>Derinleştirme</a:t>
          </a:r>
          <a:endParaRPr lang="tr-TR" dirty="0"/>
        </a:p>
      </dgm:t>
    </dgm:pt>
    <dgm:pt modelId="{ACB2304C-E6C0-4F50-9EB6-EFE8E9381E04}" type="parTrans" cxnId="{8EC7E76A-C74F-46C9-98CE-1A83559E2707}">
      <dgm:prSet/>
      <dgm:spPr/>
      <dgm:t>
        <a:bodyPr/>
        <a:lstStyle/>
        <a:p>
          <a:endParaRPr lang="tr-TR"/>
        </a:p>
      </dgm:t>
    </dgm:pt>
    <dgm:pt modelId="{A34A9F43-6563-440A-A1CA-863088A324DA}" type="sibTrans" cxnId="{8EC7E76A-C74F-46C9-98CE-1A83559E2707}">
      <dgm:prSet/>
      <dgm:spPr/>
      <dgm:t>
        <a:bodyPr/>
        <a:lstStyle/>
        <a:p>
          <a:endParaRPr lang="tr-TR"/>
        </a:p>
      </dgm:t>
    </dgm:pt>
    <dgm:pt modelId="{DC7CCF57-BAC1-42C9-9D66-D36AFE6A9E52}">
      <dgm:prSet phldrT="[Metin]"/>
      <dgm:spPr/>
      <dgm:t>
        <a:bodyPr/>
        <a:lstStyle/>
        <a:p>
          <a:r>
            <a:rPr lang="tr-TR" dirty="0" smtClean="0"/>
            <a:t>Öğrenci yeni bir problem durumuyla karşılaştırılır. </a:t>
          </a:r>
          <a:endParaRPr lang="tr-TR" dirty="0"/>
        </a:p>
      </dgm:t>
    </dgm:pt>
    <dgm:pt modelId="{E579E8AA-4996-4F93-8C1D-6BEF930A9E69}" type="parTrans" cxnId="{97BD6F40-8287-46C5-A755-38DC2E0A5722}">
      <dgm:prSet/>
      <dgm:spPr/>
      <dgm:t>
        <a:bodyPr/>
        <a:lstStyle/>
        <a:p>
          <a:endParaRPr lang="tr-TR"/>
        </a:p>
      </dgm:t>
    </dgm:pt>
    <dgm:pt modelId="{08B31FA7-5AF0-44F6-BF1D-4F10901389D5}" type="sibTrans" cxnId="{97BD6F40-8287-46C5-A755-38DC2E0A5722}">
      <dgm:prSet/>
      <dgm:spPr/>
      <dgm:t>
        <a:bodyPr/>
        <a:lstStyle/>
        <a:p>
          <a:endParaRPr lang="tr-TR"/>
        </a:p>
      </dgm:t>
    </dgm:pt>
    <dgm:pt modelId="{C79BC121-2AE5-44E9-B397-56FE57CA6EF4}" type="pres">
      <dgm:prSet presAssocID="{A65EFC08-16C4-4D39-80A5-C00FB482A513}" presName="linear" presStyleCnt="0">
        <dgm:presLayoutVars>
          <dgm:animLvl val="lvl"/>
          <dgm:resizeHandles val="exact"/>
        </dgm:presLayoutVars>
      </dgm:prSet>
      <dgm:spPr/>
      <dgm:t>
        <a:bodyPr/>
        <a:lstStyle/>
        <a:p>
          <a:endParaRPr lang="tr-TR"/>
        </a:p>
      </dgm:t>
    </dgm:pt>
    <dgm:pt modelId="{D2E7C492-30C5-4D5A-9AEE-A8843D09FCF5}" type="pres">
      <dgm:prSet presAssocID="{545908B2-DA46-4E8D-A01F-263BFF20947C}" presName="parentText" presStyleLbl="node1" presStyleIdx="0" presStyleCnt="1">
        <dgm:presLayoutVars>
          <dgm:chMax val="0"/>
          <dgm:bulletEnabled val="1"/>
        </dgm:presLayoutVars>
      </dgm:prSet>
      <dgm:spPr/>
      <dgm:t>
        <a:bodyPr/>
        <a:lstStyle/>
        <a:p>
          <a:endParaRPr lang="tr-TR"/>
        </a:p>
      </dgm:t>
    </dgm:pt>
    <dgm:pt modelId="{B6FC6130-2F1E-47B4-92BD-DC1BA2AAC6C0}" type="pres">
      <dgm:prSet presAssocID="{545908B2-DA46-4E8D-A01F-263BFF20947C}" presName="childText" presStyleLbl="revTx" presStyleIdx="0" presStyleCnt="1">
        <dgm:presLayoutVars>
          <dgm:bulletEnabled val="1"/>
        </dgm:presLayoutVars>
      </dgm:prSet>
      <dgm:spPr/>
      <dgm:t>
        <a:bodyPr/>
        <a:lstStyle/>
        <a:p>
          <a:endParaRPr lang="tr-TR"/>
        </a:p>
      </dgm:t>
    </dgm:pt>
  </dgm:ptLst>
  <dgm:cxnLst>
    <dgm:cxn modelId="{27BF90C1-4C5D-469E-B020-3849FCDFFF6D}" type="presOf" srcId="{A65EFC08-16C4-4D39-80A5-C00FB482A513}" destId="{C79BC121-2AE5-44E9-B397-56FE57CA6EF4}" srcOrd="0" destOrd="0" presId="urn:microsoft.com/office/officeart/2005/8/layout/vList2"/>
    <dgm:cxn modelId="{97BD6F40-8287-46C5-A755-38DC2E0A5722}" srcId="{545908B2-DA46-4E8D-A01F-263BFF20947C}" destId="{DC7CCF57-BAC1-42C9-9D66-D36AFE6A9E52}" srcOrd="0" destOrd="0" parTransId="{E579E8AA-4996-4F93-8C1D-6BEF930A9E69}" sibTransId="{08B31FA7-5AF0-44F6-BF1D-4F10901389D5}"/>
    <dgm:cxn modelId="{8EC7E76A-C74F-46C9-98CE-1A83559E2707}" srcId="{A65EFC08-16C4-4D39-80A5-C00FB482A513}" destId="{545908B2-DA46-4E8D-A01F-263BFF20947C}" srcOrd="0" destOrd="0" parTransId="{ACB2304C-E6C0-4F50-9EB6-EFE8E9381E04}" sibTransId="{A34A9F43-6563-440A-A1CA-863088A324DA}"/>
    <dgm:cxn modelId="{B8378BAF-8F52-4EE1-A39B-448CF68F6FD6}" type="presOf" srcId="{545908B2-DA46-4E8D-A01F-263BFF20947C}" destId="{D2E7C492-30C5-4D5A-9AEE-A8843D09FCF5}" srcOrd="0" destOrd="0" presId="urn:microsoft.com/office/officeart/2005/8/layout/vList2"/>
    <dgm:cxn modelId="{9A9937EC-781F-4064-92ED-A18B1548AC8E}" type="presOf" srcId="{DC7CCF57-BAC1-42C9-9D66-D36AFE6A9E52}" destId="{B6FC6130-2F1E-47B4-92BD-DC1BA2AAC6C0}" srcOrd="0" destOrd="0" presId="urn:microsoft.com/office/officeart/2005/8/layout/vList2"/>
    <dgm:cxn modelId="{0C4D4FC8-2B0D-4B42-AA46-A897D131E1F0}" type="presParOf" srcId="{C79BC121-2AE5-44E9-B397-56FE57CA6EF4}" destId="{D2E7C492-30C5-4D5A-9AEE-A8843D09FCF5}" srcOrd="0" destOrd="0" presId="urn:microsoft.com/office/officeart/2005/8/layout/vList2"/>
    <dgm:cxn modelId="{0EE43674-CC4A-451D-9DA3-2084924FBD6D}" type="presParOf" srcId="{C79BC121-2AE5-44E9-B397-56FE57CA6EF4}" destId="{B6FC6130-2F1E-47B4-92BD-DC1BA2AAC6C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65EFC08-16C4-4D39-80A5-C00FB482A5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545908B2-DA46-4E8D-A01F-263BFF20947C}">
      <dgm:prSet phldrT="[Metin]"/>
      <dgm:spPr/>
      <dgm:t>
        <a:bodyPr/>
        <a:lstStyle/>
        <a:p>
          <a:r>
            <a:rPr lang="tr-TR" dirty="0" smtClean="0"/>
            <a:t>Değerlendirme</a:t>
          </a:r>
          <a:endParaRPr lang="tr-TR" dirty="0"/>
        </a:p>
      </dgm:t>
    </dgm:pt>
    <dgm:pt modelId="{ACB2304C-E6C0-4F50-9EB6-EFE8E9381E04}" type="parTrans" cxnId="{8EC7E76A-C74F-46C9-98CE-1A83559E2707}">
      <dgm:prSet/>
      <dgm:spPr/>
      <dgm:t>
        <a:bodyPr/>
        <a:lstStyle/>
        <a:p>
          <a:endParaRPr lang="tr-TR"/>
        </a:p>
      </dgm:t>
    </dgm:pt>
    <dgm:pt modelId="{A34A9F43-6563-440A-A1CA-863088A324DA}" type="sibTrans" cxnId="{8EC7E76A-C74F-46C9-98CE-1A83559E2707}">
      <dgm:prSet/>
      <dgm:spPr/>
      <dgm:t>
        <a:bodyPr/>
        <a:lstStyle/>
        <a:p>
          <a:endParaRPr lang="tr-TR"/>
        </a:p>
      </dgm:t>
    </dgm:pt>
    <dgm:pt modelId="{DC7CCF57-BAC1-42C9-9D66-D36AFE6A9E52}">
      <dgm:prSet phldrT="[Metin]"/>
      <dgm:spPr/>
      <dgm:t>
        <a:bodyPr/>
        <a:lstStyle/>
        <a:p>
          <a:pPr algn="just"/>
          <a:r>
            <a:rPr lang="tr-TR" dirty="0" smtClean="0"/>
            <a:t>5e modeli değerlendirme bölümünde, öz değerlendirme, öğretmen gözlemi, performans değerlendirme, </a:t>
          </a:r>
          <a:r>
            <a:rPr lang="tr-TR" dirty="0" err="1" smtClean="0"/>
            <a:t>portfolyo</a:t>
          </a:r>
          <a:r>
            <a:rPr lang="tr-TR" dirty="0" smtClean="0"/>
            <a:t> ve </a:t>
          </a:r>
          <a:r>
            <a:rPr lang="tr-TR" dirty="0" err="1" smtClean="0"/>
            <a:t>rubrik</a:t>
          </a:r>
          <a:r>
            <a:rPr lang="tr-TR" dirty="0" smtClean="0"/>
            <a:t> yer almaktadır</a:t>
          </a:r>
          <a:endParaRPr lang="tr-TR" dirty="0"/>
        </a:p>
      </dgm:t>
    </dgm:pt>
    <dgm:pt modelId="{E579E8AA-4996-4F93-8C1D-6BEF930A9E69}" type="parTrans" cxnId="{97BD6F40-8287-46C5-A755-38DC2E0A5722}">
      <dgm:prSet/>
      <dgm:spPr/>
      <dgm:t>
        <a:bodyPr/>
        <a:lstStyle/>
        <a:p>
          <a:endParaRPr lang="tr-TR"/>
        </a:p>
      </dgm:t>
    </dgm:pt>
    <dgm:pt modelId="{08B31FA7-5AF0-44F6-BF1D-4F10901389D5}" type="sibTrans" cxnId="{97BD6F40-8287-46C5-A755-38DC2E0A5722}">
      <dgm:prSet/>
      <dgm:spPr/>
      <dgm:t>
        <a:bodyPr/>
        <a:lstStyle/>
        <a:p>
          <a:endParaRPr lang="tr-TR"/>
        </a:p>
      </dgm:t>
    </dgm:pt>
    <dgm:pt modelId="{C79BC121-2AE5-44E9-B397-56FE57CA6EF4}" type="pres">
      <dgm:prSet presAssocID="{A65EFC08-16C4-4D39-80A5-C00FB482A513}" presName="linear" presStyleCnt="0">
        <dgm:presLayoutVars>
          <dgm:animLvl val="lvl"/>
          <dgm:resizeHandles val="exact"/>
        </dgm:presLayoutVars>
      </dgm:prSet>
      <dgm:spPr/>
      <dgm:t>
        <a:bodyPr/>
        <a:lstStyle/>
        <a:p>
          <a:endParaRPr lang="tr-TR"/>
        </a:p>
      </dgm:t>
    </dgm:pt>
    <dgm:pt modelId="{D2E7C492-30C5-4D5A-9AEE-A8843D09FCF5}" type="pres">
      <dgm:prSet presAssocID="{545908B2-DA46-4E8D-A01F-263BFF20947C}" presName="parentText" presStyleLbl="node1" presStyleIdx="0" presStyleCnt="1" custLinFactNeighborX="-1">
        <dgm:presLayoutVars>
          <dgm:chMax val="0"/>
          <dgm:bulletEnabled val="1"/>
        </dgm:presLayoutVars>
      </dgm:prSet>
      <dgm:spPr/>
      <dgm:t>
        <a:bodyPr/>
        <a:lstStyle/>
        <a:p>
          <a:endParaRPr lang="tr-TR"/>
        </a:p>
      </dgm:t>
    </dgm:pt>
    <dgm:pt modelId="{B6FC6130-2F1E-47B4-92BD-DC1BA2AAC6C0}" type="pres">
      <dgm:prSet presAssocID="{545908B2-DA46-4E8D-A01F-263BFF20947C}" presName="childText" presStyleLbl="revTx" presStyleIdx="0" presStyleCnt="1">
        <dgm:presLayoutVars>
          <dgm:bulletEnabled val="1"/>
        </dgm:presLayoutVars>
      </dgm:prSet>
      <dgm:spPr/>
      <dgm:t>
        <a:bodyPr/>
        <a:lstStyle/>
        <a:p>
          <a:endParaRPr lang="tr-TR"/>
        </a:p>
      </dgm:t>
    </dgm:pt>
  </dgm:ptLst>
  <dgm:cxnLst>
    <dgm:cxn modelId="{3AF7EC33-0FA2-4479-91DE-A39FE486463A}" type="presOf" srcId="{545908B2-DA46-4E8D-A01F-263BFF20947C}" destId="{D2E7C492-30C5-4D5A-9AEE-A8843D09FCF5}" srcOrd="0" destOrd="0" presId="urn:microsoft.com/office/officeart/2005/8/layout/vList2"/>
    <dgm:cxn modelId="{97BD6F40-8287-46C5-A755-38DC2E0A5722}" srcId="{545908B2-DA46-4E8D-A01F-263BFF20947C}" destId="{DC7CCF57-BAC1-42C9-9D66-D36AFE6A9E52}" srcOrd="0" destOrd="0" parTransId="{E579E8AA-4996-4F93-8C1D-6BEF930A9E69}" sibTransId="{08B31FA7-5AF0-44F6-BF1D-4F10901389D5}"/>
    <dgm:cxn modelId="{8EC7E76A-C74F-46C9-98CE-1A83559E2707}" srcId="{A65EFC08-16C4-4D39-80A5-C00FB482A513}" destId="{545908B2-DA46-4E8D-A01F-263BFF20947C}" srcOrd="0" destOrd="0" parTransId="{ACB2304C-E6C0-4F50-9EB6-EFE8E9381E04}" sibTransId="{A34A9F43-6563-440A-A1CA-863088A324DA}"/>
    <dgm:cxn modelId="{C4DC43EF-6A63-41CF-83DC-49B41163D016}" type="presOf" srcId="{A65EFC08-16C4-4D39-80A5-C00FB482A513}" destId="{C79BC121-2AE5-44E9-B397-56FE57CA6EF4}" srcOrd="0" destOrd="0" presId="urn:microsoft.com/office/officeart/2005/8/layout/vList2"/>
    <dgm:cxn modelId="{2B9BC343-EEED-4E53-AB2F-49B57E8FAD59}" type="presOf" srcId="{DC7CCF57-BAC1-42C9-9D66-D36AFE6A9E52}" destId="{B6FC6130-2F1E-47B4-92BD-DC1BA2AAC6C0}" srcOrd="0" destOrd="0" presId="urn:microsoft.com/office/officeart/2005/8/layout/vList2"/>
    <dgm:cxn modelId="{AC15AE39-824A-4B1D-B10B-50FFFECF014F}" type="presParOf" srcId="{C79BC121-2AE5-44E9-B397-56FE57CA6EF4}" destId="{D2E7C492-30C5-4D5A-9AEE-A8843D09FCF5}" srcOrd="0" destOrd="0" presId="urn:microsoft.com/office/officeart/2005/8/layout/vList2"/>
    <dgm:cxn modelId="{5148272B-F1A6-491A-BEA4-F2DEEBD0C920}" type="presParOf" srcId="{C79BC121-2AE5-44E9-B397-56FE57CA6EF4}" destId="{B6FC6130-2F1E-47B4-92BD-DC1BA2AAC6C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25DDB37-31F4-4586-BB81-0DC693B9638E}"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tr-TR"/>
        </a:p>
      </dgm:t>
    </dgm:pt>
    <dgm:pt modelId="{DB8D919A-EF3B-4C70-B115-5095A34826DD}">
      <dgm:prSet phldrT="[Metin]"/>
      <dgm:spPr/>
      <dgm:t>
        <a:bodyPr/>
        <a:lstStyle/>
        <a:p>
          <a:r>
            <a:rPr lang="tr-TR" dirty="0" smtClean="0"/>
            <a:t>İnceleme ya da veri toplama</a:t>
          </a:r>
          <a:endParaRPr lang="tr-TR" dirty="0"/>
        </a:p>
      </dgm:t>
    </dgm:pt>
    <dgm:pt modelId="{4A2BCF85-D216-4BA5-8015-78BC9AE4DA9D}" type="parTrans" cxnId="{957C7110-0680-4C78-96F8-02FD46CA6EBC}">
      <dgm:prSet/>
      <dgm:spPr/>
      <dgm:t>
        <a:bodyPr/>
        <a:lstStyle/>
        <a:p>
          <a:endParaRPr lang="tr-TR"/>
        </a:p>
      </dgm:t>
    </dgm:pt>
    <dgm:pt modelId="{4863FB8F-B40B-4A9F-834D-5832C8ABF116}" type="sibTrans" cxnId="{957C7110-0680-4C78-96F8-02FD46CA6EBC}">
      <dgm:prSet/>
      <dgm:spPr/>
      <dgm:t>
        <a:bodyPr/>
        <a:lstStyle/>
        <a:p>
          <a:endParaRPr lang="tr-TR"/>
        </a:p>
      </dgm:t>
    </dgm:pt>
    <dgm:pt modelId="{CB7E778F-1F8B-4BAB-BB89-913FCD793C15}">
      <dgm:prSet phldrT="[Metin]"/>
      <dgm:spPr/>
      <dgm:t>
        <a:bodyPr/>
        <a:lstStyle/>
        <a:p>
          <a:r>
            <a:rPr lang="tr-TR" dirty="0" smtClean="0"/>
            <a:t>Kavramın tanıtımı</a:t>
          </a:r>
          <a:endParaRPr lang="tr-TR" dirty="0"/>
        </a:p>
      </dgm:t>
    </dgm:pt>
    <dgm:pt modelId="{5E8E0903-5937-40D3-A748-C5D091BFAE40}" type="parTrans" cxnId="{4BE6A16E-91AB-47AE-96FF-B7E739453B98}">
      <dgm:prSet/>
      <dgm:spPr/>
      <dgm:t>
        <a:bodyPr/>
        <a:lstStyle/>
        <a:p>
          <a:endParaRPr lang="tr-TR"/>
        </a:p>
      </dgm:t>
    </dgm:pt>
    <dgm:pt modelId="{3B3DCFFC-C2D5-49F3-849D-54737909F90B}" type="sibTrans" cxnId="{4BE6A16E-91AB-47AE-96FF-B7E739453B98}">
      <dgm:prSet/>
      <dgm:spPr/>
      <dgm:t>
        <a:bodyPr/>
        <a:lstStyle/>
        <a:p>
          <a:endParaRPr lang="tr-TR"/>
        </a:p>
      </dgm:t>
    </dgm:pt>
    <dgm:pt modelId="{9A9F1FE2-5B29-4098-B095-1683A0AEF18C}">
      <dgm:prSet phldrT="[Metin]"/>
      <dgm:spPr/>
      <dgm:t>
        <a:bodyPr/>
        <a:lstStyle/>
        <a:p>
          <a:r>
            <a:rPr lang="tr-TR" dirty="0" smtClean="0"/>
            <a:t>Kavramın uygulanması</a:t>
          </a:r>
          <a:endParaRPr lang="tr-TR" dirty="0"/>
        </a:p>
      </dgm:t>
    </dgm:pt>
    <dgm:pt modelId="{C28E729B-E7C5-47C4-9320-F15E909A2DC5}" type="parTrans" cxnId="{A2D4B3C1-D39D-4548-A3C3-FE79E06085E5}">
      <dgm:prSet/>
      <dgm:spPr/>
      <dgm:t>
        <a:bodyPr/>
        <a:lstStyle/>
        <a:p>
          <a:endParaRPr lang="tr-TR"/>
        </a:p>
      </dgm:t>
    </dgm:pt>
    <dgm:pt modelId="{211B980B-C34E-4AA1-BDC4-4320790CC610}" type="sibTrans" cxnId="{A2D4B3C1-D39D-4548-A3C3-FE79E06085E5}">
      <dgm:prSet/>
      <dgm:spPr/>
      <dgm:t>
        <a:bodyPr/>
        <a:lstStyle/>
        <a:p>
          <a:endParaRPr lang="tr-TR"/>
        </a:p>
      </dgm:t>
    </dgm:pt>
    <dgm:pt modelId="{8A0119E4-93E8-4948-B58C-FBFBFD82E971}" type="pres">
      <dgm:prSet presAssocID="{F25DDB37-31F4-4586-BB81-0DC693B9638E}" presName="cycle" presStyleCnt="0">
        <dgm:presLayoutVars>
          <dgm:dir/>
          <dgm:resizeHandles val="exact"/>
        </dgm:presLayoutVars>
      </dgm:prSet>
      <dgm:spPr/>
      <dgm:t>
        <a:bodyPr/>
        <a:lstStyle/>
        <a:p>
          <a:endParaRPr lang="tr-TR"/>
        </a:p>
      </dgm:t>
    </dgm:pt>
    <dgm:pt modelId="{192575F6-3F1F-4002-8858-EBFC9215192A}" type="pres">
      <dgm:prSet presAssocID="{DB8D919A-EF3B-4C70-B115-5095A34826DD}" presName="node" presStyleLbl="node1" presStyleIdx="0" presStyleCnt="3">
        <dgm:presLayoutVars>
          <dgm:bulletEnabled val="1"/>
        </dgm:presLayoutVars>
      </dgm:prSet>
      <dgm:spPr/>
      <dgm:t>
        <a:bodyPr/>
        <a:lstStyle/>
        <a:p>
          <a:endParaRPr lang="tr-TR"/>
        </a:p>
      </dgm:t>
    </dgm:pt>
    <dgm:pt modelId="{82BF2A30-D580-4862-AEE9-0F8424F98B8A}" type="pres">
      <dgm:prSet presAssocID="{4863FB8F-B40B-4A9F-834D-5832C8ABF116}" presName="sibTrans" presStyleLbl="sibTrans2D1" presStyleIdx="0" presStyleCnt="3"/>
      <dgm:spPr/>
      <dgm:t>
        <a:bodyPr/>
        <a:lstStyle/>
        <a:p>
          <a:endParaRPr lang="tr-TR"/>
        </a:p>
      </dgm:t>
    </dgm:pt>
    <dgm:pt modelId="{6CDA7ED7-061E-4FC0-9065-D0A225C995EF}" type="pres">
      <dgm:prSet presAssocID="{4863FB8F-B40B-4A9F-834D-5832C8ABF116}" presName="connectorText" presStyleLbl="sibTrans2D1" presStyleIdx="0" presStyleCnt="3"/>
      <dgm:spPr/>
      <dgm:t>
        <a:bodyPr/>
        <a:lstStyle/>
        <a:p>
          <a:endParaRPr lang="tr-TR"/>
        </a:p>
      </dgm:t>
    </dgm:pt>
    <dgm:pt modelId="{65868569-9E3F-4A3D-B989-C182D5D7556F}" type="pres">
      <dgm:prSet presAssocID="{CB7E778F-1F8B-4BAB-BB89-913FCD793C15}" presName="node" presStyleLbl="node1" presStyleIdx="1" presStyleCnt="3">
        <dgm:presLayoutVars>
          <dgm:bulletEnabled val="1"/>
        </dgm:presLayoutVars>
      </dgm:prSet>
      <dgm:spPr/>
      <dgm:t>
        <a:bodyPr/>
        <a:lstStyle/>
        <a:p>
          <a:endParaRPr lang="tr-TR"/>
        </a:p>
      </dgm:t>
    </dgm:pt>
    <dgm:pt modelId="{E3CDD9AE-F820-4EBD-BBFA-F7EB884FC35B}" type="pres">
      <dgm:prSet presAssocID="{3B3DCFFC-C2D5-49F3-849D-54737909F90B}" presName="sibTrans" presStyleLbl="sibTrans2D1" presStyleIdx="1" presStyleCnt="3"/>
      <dgm:spPr/>
      <dgm:t>
        <a:bodyPr/>
        <a:lstStyle/>
        <a:p>
          <a:endParaRPr lang="tr-TR"/>
        </a:p>
      </dgm:t>
    </dgm:pt>
    <dgm:pt modelId="{302BFAE1-322D-47D7-82DA-684A6312EDCD}" type="pres">
      <dgm:prSet presAssocID="{3B3DCFFC-C2D5-49F3-849D-54737909F90B}" presName="connectorText" presStyleLbl="sibTrans2D1" presStyleIdx="1" presStyleCnt="3"/>
      <dgm:spPr/>
      <dgm:t>
        <a:bodyPr/>
        <a:lstStyle/>
        <a:p>
          <a:endParaRPr lang="tr-TR"/>
        </a:p>
      </dgm:t>
    </dgm:pt>
    <dgm:pt modelId="{5AC322D2-E6B1-43E9-9E6F-F9DB21C1B4FF}" type="pres">
      <dgm:prSet presAssocID="{9A9F1FE2-5B29-4098-B095-1683A0AEF18C}" presName="node" presStyleLbl="node1" presStyleIdx="2" presStyleCnt="3">
        <dgm:presLayoutVars>
          <dgm:bulletEnabled val="1"/>
        </dgm:presLayoutVars>
      </dgm:prSet>
      <dgm:spPr/>
      <dgm:t>
        <a:bodyPr/>
        <a:lstStyle/>
        <a:p>
          <a:endParaRPr lang="tr-TR"/>
        </a:p>
      </dgm:t>
    </dgm:pt>
    <dgm:pt modelId="{797624BD-1464-449D-9DC9-62C6C95ED236}" type="pres">
      <dgm:prSet presAssocID="{211B980B-C34E-4AA1-BDC4-4320790CC610}" presName="sibTrans" presStyleLbl="sibTrans2D1" presStyleIdx="2" presStyleCnt="3"/>
      <dgm:spPr/>
      <dgm:t>
        <a:bodyPr/>
        <a:lstStyle/>
        <a:p>
          <a:endParaRPr lang="tr-TR"/>
        </a:p>
      </dgm:t>
    </dgm:pt>
    <dgm:pt modelId="{CEADB57A-3D02-4833-8F88-E73979FAEE87}" type="pres">
      <dgm:prSet presAssocID="{211B980B-C34E-4AA1-BDC4-4320790CC610}" presName="connectorText" presStyleLbl="sibTrans2D1" presStyleIdx="2" presStyleCnt="3"/>
      <dgm:spPr/>
      <dgm:t>
        <a:bodyPr/>
        <a:lstStyle/>
        <a:p>
          <a:endParaRPr lang="tr-TR"/>
        </a:p>
      </dgm:t>
    </dgm:pt>
  </dgm:ptLst>
  <dgm:cxnLst>
    <dgm:cxn modelId="{688C1538-9CFA-4B3C-BE1D-AF032BC12ADA}" type="presOf" srcId="{3B3DCFFC-C2D5-49F3-849D-54737909F90B}" destId="{302BFAE1-322D-47D7-82DA-684A6312EDCD}" srcOrd="1" destOrd="0" presId="urn:microsoft.com/office/officeart/2005/8/layout/cycle2"/>
    <dgm:cxn modelId="{4668077A-729E-43DA-9577-BFADFA5C6830}" type="presOf" srcId="{CB7E778F-1F8B-4BAB-BB89-913FCD793C15}" destId="{65868569-9E3F-4A3D-B989-C182D5D7556F}" srcOrd="0" destOrd="0" presId="urn:microsoft.com/office/officeart/2005/8/layout/cycle2"/>
    <dgm:cxn modelId="{1194AE50-B645-4909-B6E3-D368B45BF20B}" type="presOf" srcId="{9A9F1FE2-5B29-4098-B095-1683A0AEF18C}" destId="{5AC322D2-E6B1-43E9-9E6F-F9DB21C1B4FF}" srcOrd="0" destOrd="0" presId="urn:microsoft.com/office/officeart/2005/8/layout/cycle2"/>
    <dgm:cxn modelId="{3A61D3D8-9562-4AF4-A873-0C63FDA8CB4E}" type="presOf" srcId="{DB8D919A-EF3B-4C70-B115-5095A34826DD}" destId="{192575F6-3F1F-4002-8858-EBFC9215192A}" srcOrd="0" destOrd="0" presId="urn:microsoft.com/office/officeart/2005/8/layout/cycle2"/>
    <dgm:cxn modelId="{4BE6A16E-91AB-47AE-96FF-B7E739453B98}" srcId="{F25DDB37-31F4-4586-BB81-0DC693B9638E}" destId="{CB7E778F-1F8B-4BAB-BB89-913FCD793C15}" srcOrd="1" destOrd="0" parTransId="{5E8E0903-5937-40D3-A748-C5D091BFAE40}" sibTransId="{3B3DCFFC-C2D5-49F3-849D-54737909F90B}"/>
    <dgm:cxn modelId="{F96F92EC-2070-4CDE-9362-D216612E5513}" type="presOf" srcId="{3B3DCFFC-C2D5-49F3-849D-54737909F90B}" destId="{E3CDD9AE-F820-4EBD-BBFA-F7EB884FC35B}" srcOrd="0" destOrd="0" presId="urn:microsoft.com/office/officeart/2005/8/layout/cycle2"/>
    <dgm:cxn modelId="{A2D4B3C1-D39D-4548-A3C3-FE79E06085E5}" srcId="{F25DDB37-31F4-4586-BB81-0DC693B9638E}" destId="{9A9F1FE2-5B29-4098-B095-1683A0AEF18C}" srcOrd="2" destOrd="0" parTransId="{C28E729B-E7C5-47C4-9320-F15E909A2DC5}" sibTransId="{211B980B-C34E-4AA1-BDC4-4320790CC610}"/>
    <dgm:cxn modelId="{99906090-29E9-415D-8D3F-C856501946F3}" type="presOf" srcId="{211B980B-C34E-4AA1-BDC4-4320790CC610}" destId="{CEADB57A-3D02-4833-8F88-E73979FAEE87}" srcOrd="1" destOrd="0" presId="urn:microsoft.com/office/officeart/2005/8/layout/cycle2"/>
    <dgm:cxn modelId="{FB8F7D01-1E82-478E-9076-585457AACE6A}" type="presOf" srcId="{F25DDB37-31F4-4586-BB81-0DC693B9638E}" destId="{8A0119E4-93E8-4948-B58C-FBFBFD82E971}" srcOrd="0" destOrd="0" presId="urn:microsoft.com/office/officeart/2005/8/layout/cycle2"/>
    <dgm:cxn modelId="{7BE643E9-1E9E-45BC-B64F-94CDAE4E2157}" type="presOf" srcId="{4863FB8F-B40B-4A9F-834D-5832C8ABF116}" destId="{82BF2A30-D580-4862-AEE9-0F8424F98B8A}" srcOrd="0" destOrd="0" presId="urn:microsoft.com/office/officeart/2005/8/layout/cycle2"/>
    <dgm:cxn modelId="{9C82F862-BDD7-416E-B0E8-158ED76ADC0E}" type="presOf" srcId="{211B980B-C34E-4AA1-BDC4-4320790CC610}" destId="{797624BD-1464-449D-9DC9-62C6C95ED236}" srcOrd="0" destOrd="0" presId="urn:microsoft.com/office/officeart/2005/8/layout/cycle2"/>
    <dgm:cxn modelId="{3CC9502C-06A7-4B19-801D-2CFC32E19F69}" type="presOf" srcId="{4863FB8F-B40B-4A9F-834D-5832C8ABF116}" destId="{6CDA7ED7-061E-4FC0-9065-D0A225C995EF}" srcOrd="1" destOrd="0" presId="urn:microsoft.com/office/officeart/2005/8/layout/cycle2"/>
    <dgm:cxn modelId="{957C7110-0680-4C78-96F8-02FD46CA6EBC}" srcId="{F25DDB37-31F4-4586-BB81-0DC693B9638E}" destId="{DB8D919A-EF3B-4C70-B115-5095A34826DD}" srcOrd="0" destOrd="0" parTransId="{4A2BCF85-D216-4BA5-8015-78BC9AE4DA9D}" sibTransId="{4863FB8F-B40B-4A9F-834D-5832C8ABF116}"/>
    <dgm:cxn modelId="{79A31BFB-15C2-4E21-BD98-1C43A298180F}" type="presParOf" srcId="{8A0119E4-93E8-4948-B58C-FBFBFD82E971}" destId="{192575F6-3F1F-4002-8858-EBFC9215192A}" srcOrd="0" destOrd="0" presId="urn:microsoft.com/office/officeart/2005/8/layout/cycle2"/>
    <dgm:cxn modelId="{2F9FD485-8DAE-4C3F-8005-5D323BDCE31A}" type="presParOf" srcId="{8A0119E4-93E8-4948-B58C-FBFBFD82E971}" destId="{82BF2A30-D580-4862-AEE9-0F8424F98B8A}" srcOrd="1" destOrd="0" presId="urn:microsoft.com/office/officeart/2005/8/layout/cycle2"/>
    <dgm:cxn modelId="{B025DADB-E88D-464E-812A-82EA2E91997E}" type="presParOf" srcId="{82BF2A30-D580-4862-AEE9-0F8424F98B8A}" destId="{6CDA7ED7-061E-4FC0-9065-D0A225C995EF}" srcOrd="0" destOrd="0" presId="urn:microsoft.com/office/officeart/2005/8/layout/cycle2"/>
    <dgm:cxn modelId="{55665B58-7139-46F9-AA72-B31B2FB4B30B}" type="presParOf" srcId="{8A0119E4-93E8-4948-B58C-FBFBFD82E971}" destId="{65868569-9E3F-4A3D-B989-C182D5D7556F}" srcOrd="2" destOrd="0" presId="urn:microsoft.com/office/officeart/2005/8/layout/cycle2"/>
    <dgm:cxn modelId="{B28AC646-E7E6-49EF-B9FB-8C0068961B49}" type="presParOf" srcId="{8A0119E4-93E8-4948-B58C-FBFBFD82E971}" destId="{E3CDD9AE-F820-4EBD-BBFA-F7EB884FC35B}" srcOrd="3" destOrd="0" presId="urn:microsoft.com/office/officeart/2005/8/layout/cycle2"/>
    <dgm:cxn modelId="{61612A5B-3489-48FD-8CF8-7A601BCBBBDF}" type="presParOf" srcId="{E3CDD9AE-F820-4EBD-BBFA-F7EB884FC35B}" destId="{302BFAE1-322D-47D7-82DA-684A6312EDCD}" srcOrd="0" destOrd="0" presId="urn:microsoft.com/office/officeart/2005/8/layout/cycle2"/>
    <dgm:cxn modelId="{0D9DF051-0B0E-4842-85C9-016C66B80ABC}" type="presParOf" srcId="{8A0119E4-93E8-4948-B58C-FBFBFD82E971}" destId="{5AC322D2-E6B1-43E9-9E6F-F9DB21C1B4FF}" srcOrd="4" destOrd="0" presId="urn:microsoft.com/office/officeart/2005/8/layout/cycle2"/>
    <dgm:cxn modelId="{9A025415-92AF-4DCB-BCBC-F77347595B2B}" type="presParOf" srcId="{8A0119E4-93E8-4948-B58C-FBFBFD82E971}" destId="{797624BD-1464-449D-9DC9-62C6C95ED236}" srcOrd="5" destOrd="0" presId="urn:microsoft.com/office/officeart/2005/8/layout/cycle2"/>
    <dgm:cxn modelId="{B7A1CAB6-E174-4BF2-8796-8F8A8E613856}" type="presParOf" srcId="{797624BD-1464-449D-9DC9-62C6C95ED236}" destId="{CEADB57A-3D02-4833-8F88-E73979FAEE8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65EFC08-16C4-4D39-80A5-C00FB482A51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tr-TR"/>
        </a:p>
      </dgm:t>
    </dgm:pt>
    <dgm:pt modelId="{545908B2-DA46-4E8D-A01F-263BFF20947C}">
      <dgm:prSet phldrT="[Metin]"/>
      <dgm:spPr/>
      <dgm:t>
        <a:bodyPr/>
        <a:lstStyle/>
        <a:p>
          <a:r>
            <a:rPr lang="tr-TR" dirty="0" smtClean="0"/>
            <a:t>İnceleme-Veri Toplama</a:t>
          </a:r>
          <a:endParaRPr lang="tr-TR" dirty="0"/>
        </a:p>
      </dgm:t>
    </dgm:pt>
    <dgm:pt modelId="{ACB2304C-E6C0-4F50-9EB6-EFE8E9381E04}" type="parTrans" cxnId="{8EC7E76A-C74F-46C9-98CE-1A83559E2707}">
      <dgm:prSet/>
      <dgm:spPr/>
      <dgm:t>
        <a:bodyPr/>
        <a:lstStyle/>
        <a:p>
          <a:endParaRPr lang="tr-TR"/>
        </a:p>
      </dgm:t>
    </dgm:pt>
    <dgm:pt modelId="{A34A9F43-6563-440A-A1CA-863088A324DA}" type="sibTrans" cxnId="{8EC7E76A-C74F-46C9-98CE-1A83559E2707}">
      <dgm:prSet/>
      <dgm:spPr/>
      <dgm:t>
        <a:bodyPr/>
        <a:lstStyle/>
        <a:p>
          <a:endParaRPr lang="tr-TR"/>
        </a:p>
      </dgm:t>
    </dgm:pt>
    <dgm:pt modelId="{DC7CCF57-BAC1-42C9-9D66-D36AFE6A9E52}">
      <dgm:prSet phldrT="[Metin]"/>
      <dgm:spPr/>
      <dgm:t>
        <a:bodyPr/>
        <a:lstStyle/>
        <a:p>
          <a:pPr algn="just"/>
          <a:r>
            <a:rPr lang="tr-TR" dirty="0" smtClean="0"/>
            <a:t>Öğrenciler bu aşamada çeşitli materyalleri öğretmen gözetiminde inceler. Bu aşamada öğrencide mevcut şemalarla çözemeyeceği yeni bilgiler oluşur.</a:t>
          </a:r>
          <a:endParaRPr lang="tr-TR" dirty="0"/>
        </a:p>
      </dgm:t>
    </dgm:pt>
    <dgm:pt modelId="{E579E8AA-4996-4F93-8C1D-6BEF930A9E69}" type="parTrans" cxnId="{97BD6F40-8287-46C5-A755-38DC2E0A5722}">
      <dgm:prSet/>
      <dgm:spPr/>
      <dgm:t>
        <a:bodyPr/>
        <a:lstStyle/>
        <a:p>
          <a:endParaRPr lang="tr-TR"/>
        </a:p>
      </dgm:t>
    </dgm:pt>
    <dgm:pt modelId="{08B31FA7-5AF0-44F6-BF1D-4F10901389D5}" type="sibTrans" cxnId="{97BD6F40-8287-46C5-A755-38DC2E0A5722}">
      <dgm:prSet/>
      <dgm:spPr/>
      <dgm:t>
        <a:bodyPr/>
        <a:lstStyle/>
        <a:p>
          <a:endParaRPr lang="tr-TR"/>
        </a:p>
      </dgm:t>
    </dgm:pt>
    <dgm:pt modelId="{C79BC121-2AE5-44E9-B397-56FE57CA6EF4}" type="pres">
      <dgm:prSet presAssocID="{A65EFC08-16C4-4D39-80A5-C00FB482A513}" presName="linear" presStyleCnt="0">
        <dgm:presLayoutVars>
          <dgm:animLvl val="lvl"/>
          <dgm:resizeHandles val="exact"/>
        </dgm:presLayoutVars>
      </dgm:prSet>
      <dgm:spPr/>
      <dgm:t>
        <a:bodyPr/>
        <a:lstStyle/>
        <a:p>
          <a:endParaRPr lang="tr-TR"/>
        </a:p>
      </dgm:t>
    </dgm:pt>
    <dgm:pt modelId="{D2E7C492-30C5-4D5A-9AEE-A8843D09FCF5}" type="pres">
      <dgm:prSet presAssocID="{545908B2-DA46-4E8D-A01F-263BFF20947C}" presName="parentText" presStyleLbl="node1" presStyleIdx="0" presStyleCnt="1" custLinFactNeighborX="-1">
        <dgm:presLayoutVars>
          <dgm:chMax val="0"/>
          <dgm:bulletEnabled val="1"/>
        </dgm:presLayoutVars>
      </dgm:prSet>
      <dgm:spPr/>
      <dgm:t>
        <a:bodyPr/>
        <a:lstStyle/>
        <a:p>
          <a:endParaRPr lang="tr-TR"/>
        </a:p>
      </dgm:t>
    </dgm:pt>
    <dgm:pt modelId="{B6FC6130-2F1E-47B4-92BD-DC1BA2AAC6C0}" type="pres">
      <dgm:prSet presAssocID="{545908B2-DA46-4E8D-A01F-263BFF20947C}" presName="childText" presStyleLbl="revTx" presStyleIdx="0" presStyleCnt="1">
        <dgm:presLayoutVars>
          <dgm:bulletEnabled val="1"/>
        </dgm:presLayoutVars>
      </dgm:prSet>
      <dgm:spPr/>
      <dgm:t>
        <a:bodyPr/>
        <a:lstStyle/>
        <a:p>
          <a:endParaRPr lang="tr-TR"/>
        </a:p>
      </dgm:t>
    </dgm:pt>
  </dgm:ptLst>
  <dgm:cxnLst>
    <dgm:cxn modelId="{2D49CDD6-6EBF-432D-B5B9-B6DA47C8DCA0}" type="presOf" srcId="{545908B2-DA46-4E8D-A01F-263BFF20947C}" destId="{D2E7C492-30C5-4D5A-9AEE-A8843D09FCF5}" srcOrd="0" destOrd="0" presId="urn:microsoft.com/office/officeart/2005/8/layout/vList2"/>
    <dgm:cxn modelId="{97BD6F40-8287-46C5-A755-38DC2E0A5722}" srcId="{545908B2-DA46-4E8D-A01F-263BFF20947C}" destId="{DC7CCF57-BAC1-42C9-9D66-D36AFE6A9E52}" srcOrd="0" destOrd="0" parTransId="{E579E8AA-4996-4F93-8C1D-6BEF930A9E69}" sibTransId="{08B31FA7-5AF0-44F6-BF1D-4F10901389D5}"/>
    <dgm:cxn modelId="{8EC7E76A-C74F-46C9-98CE-1A83559E2707}" srcId="{A65EFC08-16C4-4D39-80A5-C00FB482A513}" destId="{545908B2-DA46-4E8D-A01F-263BFF20947C}" srcOrd="0" destOrd="0" parTransId="{ACB2304C-E6C0-4F50-9EB6-EFE8E9381E04}" sibTransId="{A34A9F43-6563-440A-A1CA-863088A324DA}"/>
    <dgm:cxn modelId="{552FD324-5C0F-457E-BC25-914B20618994}" type="presOf" srcId="{DC7CCF57-BAC1-42C9-9D66-D36AFE6A9E52}" destId="{B6FC6130-2F1E-47B4-92BD-DC1BA2AAC6C0}" srcOrd="0" destOrd="0" presId="urn:microsoft.com/office/officeart/2005/8/layout/vList2"/>
    <dgm:cxn modelId="{78BFCCCE-E213-407C-948E-ACEB112567A7}" type="presOf" srcId="{A65EFC08-16C4-4D39-80A5-C00FB482A513}" destId="{C79BC121-2AE5-44E9-B397-56FE57CA6EF4}" srcOrd="0" destOrd="0" presId="urn:microsoft.com/office/officeart/2005/8/layout/vList2"/>
    <dgm:cxn modelId="{CA1BED57-544D-42ED-AF1C-92C698D06EA6}" type="presParOf" srcId="{C79BC121-2AE5-44E9-B397-56FE57CA6EF4}" destId="{D2E7C492-30C5-4D5A-9AEE-A8843D09FCF5}" srcOrd="0" destOrd="0" presId="urn:microsoft.com/office/officeart/2005/8/layout/vList2"/>
    <dgm:cxn modelId="{BE08E898-0704-4806-AF0A-839FB59BEBCF}" type="presParOf" srcId="{C79BC121-2AE5-44E9-B397-56FE57CA6EF4}" destId="{B6FC6130-2F1E-47B4-92BD-DC1BA2AAC6C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65EFC08-16C4-4D39-80A5-C00FB482A51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tr-TR"/>
        </a:p>
      </dgm:t>
    </dgm:pt>
    <dgm:pt modelId="{545908B2-DA46-4E8D-A01F-263BFF20947C}">
      <dgm:prSet phldrT="[Metin]"/>
      <dgm:spPr/>
      <dgm:t>
        <a:bodyPr/>
        <a:lstStyle/>
        <a:p>
          <a:r>
            <a:rPr lang="tr-TR" dirty="0" smtClean="0"/>
            <a:t>Kavramın Tanıtımı</a:t>
          </a:r>
          <a:endParaRPr lang="tr-TR" dirty="0"/>
        </a:p>
      </dgm:t>
    </dgm:pt>
    <dgm:pt modelId="{ACB2304C-E6C0-4F50-9EB6-EFE8E9381E04}" type="parTrans" cxnId="{8EC7E76A-C74F-46C9-98CE-1A83559E2707}">
      <dgm:prSet/>
      <dgm:spPr/>
      <dgm:t>
        <a:bodyPr/>
        <a:lstStyle/>
        <a:p>
          <a:endParaRPr lang="tr-TR"/>
        </a:p>
      </dgm:t>
    </dgm:pt>
    <dgm:pt modelId="{A34A9F43-6563-440A-A1CA-863088A324DA}" type="sibTrans" cxnId="{8EC7E76A-C74F-46C9-98CE-1A83559E2707}">
      <dgm:prSet/>
      <dgm:spPr/>
      <dgm:t>
        <a:bodyPr/>
        <a:lstStyle/>
        <a:p>
          <a:endParaRPr lang="tr-TR"/>
        </a:p>
      </dgm:t>
    </dgm:pt>
    <dgm:pt modelId="{DC7CCF57-BAC1-42C9-9D66-D36AFE6A9E52}">
      <dgm:prSet phldrT="[Metin]"/>
      <dgm:spPr/>
      <dgm:t>
        <a:bodyPr/>
        <a:lstStyle/>
        <a:p>
          <a:pPr algn="just"/>
          <a:r>
            <a:rPr lang="tr-TR" dirty="0" smtClean="0"/>
            <a:t>Öğrenciye yeni kavramın tanımı ya öğretmen tarafından ya da film, foto vs. aracılığıyla verilir. </a:t>
          </a:r>
          <a:endParaRPr lang="tr-TR" dirty="0"/>
        </a:p>
      </dgm:t>
    </dgm:pt>
    <dgm:pt modelId="{E579E8AA-4996-4F93-8C1D-6BEF930A9E69}" type="parTrans" cxnId="{97BD6F40-8287-46C5-A755-38DC2E0A5722}">
      <dgm:prSet/>
      <dgm:spPr/>
      <dgm:t>
        <a:bodyPr/>
        <a:lstStyle/>
        <a:p>
          <a:endParaRPr lang="tr-TR"/>
        </a:p>
      </dgm:t>
    </dgm:pt>
    <dgm:pt modelId="{08B31FA7-5AF0-44F6-BF1D-4F10901389D5}" type="sibTrans" cxnId="{97BD6F40-8287-46C5-A755-38DC2E0A5722}">
      <dgm:prSet/>
      <dgm:spPr/>
      <dgm:t>
        <a:bodyPr/>
        <a:lstStyle/>
        <a:p>
          <a:endParaRPr lang="tr-TR"/>
        </a:p>
      </dgm:t>
    </dgm:pt>
    <dgm:pt modelId="{C79BC121-2AE5-44E9-B397-56FE57CA6EF4}" type="pres">
      <dgm:prSet presAssocID="{A65EFC08-16C4-4D39-80A5-C00FB482A513}" presName="linear" presStyleCnt="0">
        <dgm:presLayoutVars>
          <dgm:animLvl val="lvl"/>
          <dgm:resizeHandles val="exact"/>
        </dgm:presLayoutVars>
      </dgm:prSet>
      <dgm:spPr/>
      <dgm:t>
        <a:bodyPr/>
        <a:lstStyle/>
        <a:p>
          <a:endParaRPr lang="tr-TR"/>
        </a:p>
      </dgm:t>
    </dgm:pt>
    <dgm:pt modelId="{D2E7C492-30C5-4D5A-9AEE-A8843D09FCF5}" type="pres">
      <dgm:prSet presAssocID="{545908B2-DA46-4E8D-A01F-263BFF20947C}" presName="parentText" presStyleLbl="node1" presStyleIdx="0" presStyleCnt="1" custLinFactNeighborX="-1">
        <dgm:presLayoutVars>
          <dgm:chMax val="0"/>
          <dgm:bulletEnabled val="1"/>
        </dgm:presLayoutVars>
      </dgm:prSet>
      <dgm:spPr/>
      <dgm:t>
        <a:bodyPr/>
        <a:lstStyle/>
        <a:p>
          <a:endParaRPr lang="tr-TR"/>
        </a:p>
      </dgm:t>
    </dgm:pt>
    <dgm:pt modelId="{B6FC6130-2F1E-47B4-92BD-DC1BA2AAC6C0}" type="pres">
      <dgm:prSet presAssocID="{545908B2-DA46-4E8D-A01F-263BFF20947C}" presName="childText" presStyleLbl="revTx" presStyleIdx="0" presStyleCnt="1">
        <dgm:presLayoutVars>
          <dgm:bulletEnabled val="1"/>
        </dgm:presLayoutVars>
      </dgm:prSet>
      <dgm:spPr/>
      <dgm:t>
        <a:bodyPr/>
        <a:lstStyle/>
        <a:p>
          <a:endParaRPr lang="tr-TR"/>
        </a:p>
      </dgm:t>
    </dgm:pt>
  </dgm:ptLst>
  <dgm:cxnLst>
    <dgm:cxn modelId="{97BD6F40-8287-46C5-A755-38DC2E0A5722}" srcId="{545908B2-DA46-4E8D-A01F-263BFF20947C}" destId="{DC7CCF57-BAC1-42C9-9D66-D36AFE6A9E52}" srcOrd="0" destOrd="0" parTransId="{E579E8AA-4996-4F93-8C1D-6BEF930A9E69}" sibTransId="{08B31FA7-5AF0-44F6-BF1D-4F10901389D5}"/>
    <dgm:cxn modelId="{43CF1645-462C-454B-9065-E3F935FF6F11}" type="presOf" srcId="{DC7CCF57-BAC1-42C9-9D66-D36AFE6A9E52}" destId="{B6FC6130-2F1E-47B4-92BD-DC1BA2AAC6C0}" srcOrd="0" destOrd="0" presId="urn:microsoft.com/office/officeart/2005/8/layout/vList2"/>
    <dgm:cxn modelId="{8EC7E76A-C74F-46C9-98CE-1A83559E2707}" srcId="{A65EFC08-16C4-4D39-80A5-C00FB482A513}" destId="{545908B2-DA46-4E8D-A01F-263BFF20947C}" srcOrd="0" destOrd="0" parTransId="{ACB2304C-E6C0-4F50-9EB6-EFE8E9381E04}" sibTransId="{A34A9F43-6563-440A-A1CA-863088A324DA}"/>
    <dgm:cxn modelId="{D7DAC775-B206-4C8C-801B-D062442937E2}" type="presOf" srcId="{A65EFC08-16C4-4D39-80A5-C00FB482A513}" destId="{C79BC121-2AE5-44E9-B397-56FE57CA6EF4}" srcOrd="0" destOrd="0" presId="urn:microsoft.com/office/officeart/2005/8/layout/vList2"/>
    <dgm:cxn modelId="{AA732CF2-2539-42AE-A81A-440DC29638FF}" type="presOf" srcId="{545908B2-DA46-4E8D-A01F-263BFF20947C}" destId="{D2E7C492-30C5-4D5A-9AEE-A8843D09FCF5}" srcOrd="0" destOrd="0" presId="urn:microsoft.com/office/officeart/2005/8/layout/vList2"/>
    <dgm:cxn modelId="{3CD58AF1-3565-477F-9F23-A9D08E84D292}" type="presParOf" srcId="{C79BC121-2AE5-44E9-B397-56FE57CA6EF4}" destId="{D2E7C492-30C5-4D5A-9AEE-A8843D09FCF5}" srcOrd="0" destOrd="0" presId="urn:microsoft.com/office/officeart/2005/8/layout/vList2"/>
    <dgm:cxn modelId="{2C019F5D-A14C-4D24-AFFF-9211C6D849D3}" type="presParOf" srcId="{C79BC121-2AE5-44E9-B397-56FE57CA6EF4}" destId="{B6FC6130-2F1E-47B4-92BD-DC1BA2AAC6C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65EFC08-16C4-4D39-80A5-C00FB482A51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tr-TR"/>
        </a:p>
      </dgm:t>
    </dgm:pt>
    <dgm:pt modelId="{545908B2-DA46-4E8D-A01F-263BFF20947C}">
      <dgm:prSet phldrT="[Metin]"/>
      <dgm:spPr/>
      <dgm:t>
        <a:bodyPr/>
        <a:lstStyle/>
        <a:p>
          <a:r>
            <a:rPr lang="tr-TR" dirty="0" smtClean="0"/>
            <a:t>Kavramın Uygulanması</a:t>
          </a:r>
          <a:endParaRPr lang="tr-TR" dirty="0"/>
        </a:p>
      </dgm:t>
    </dgm:pt>
    <dgm:pt modelId="{ACB2304C-E6C0-4F50-9EB6-EFE8E9381E04}" type="parTrans" cxnId="{8EC7E76A-C74F-46C9-98CE-1A83559E2707}">
      <dgm:prSet/>
      <dgm:spPr/>
      <dgm:t>
        <a:bodyPr/>
        <a:lstStyle/>
        <a:p>
          <a:endParaRPr lang="tr-TR"/>
        </a:p>
      </dgm:t>
    </dgm:pt>
    <dgm:pt modelId="{A34A9F43-6563-440A-A1CA-863088A324DA}" type="sibTrans" cxnId="{8EC7E76A-C74F-46C9-98CE-1A83559E2707}">
      <dgm:prSet/>
      <dgm:spPr/>
      <dgm:t>
        <a:bodyPr/>
        <a:lstStyle/>
        <a:p>
          <a:endParaRPr lang="tr-TR"/>
        </a:p>
      </dgm:t>
    </dgm:pt>
    <dgm:pt modelId="{DC7CCF57-BAC1-42C9-9D66-D36AFE6A9E52}">
      <dgm:prSet phldrT="[Metin]"/>
      <dgm:spPr/>
      <dgm:t>
        <a:bodyPr/>
        <a:lstStyle/>
        <a:p>
          <a:pPr algn="just"/>
          <a:r>
            <a:rPr lang="tr-TR" dirty="0" smtClean="0"/>
            <a:t>Öğrenci, öğreneceği yeni kavramı farklı durumlarda kullanır, pekiştirir. Öğrencinin yaparak yaşayarak öğrenmesi, diğer öğrencilerle ve öğretmenle iletişimi önemlidir.</a:t>
          </a:r>
          <a:endParaRPr lang="tr-TR" dirty="0"/>
        </a:p>
      </dgm:t>
    </dgm:pt>
    <dgm:pt modelId="{E579E8AA-4996-4F93-8C1D-6BEF930A9E69}" type="parTrans" cxnId="{97BD6F40-8287-46C5-A755-38DC2E0A5722}">
      <dgm:prSet/>
      <dgm:spPr/>
      <dgm:t>
        <a:bodyPr/>
        <a:lstStyle/>
        <a:p>
          <a:endParaRPr lang="tr-TR"/>
        </a:p>
      </dgm:t>
    </dgm:pt>
    <dgm:pt modelId="{08B31FA7-5AF0-44F6-BF1D-4F10901389D5}" type="sibTrans" cxnId="{97BD6F40-8287-46C5-A755-38DC2E0A5722}">
      <dgm:prSet/>
      <dgm:spPr/>
      <dgm:t>
        <a:bodyPr/>
        <a:lstStyle/>
        <a:p>
          <a:endParaRPr lang="tr-TR"/>
        </a:p>
      </dgm:t>
    </dgm:pt>
    <dgm:pt modelId="{C79BC121-2AE5-44E9-B397-56FE57CA6EF4}" type="pres">
      <dgm:prSet presAssocID="{A65EFC08-16C4-4D39-80A5-C00FB482A513}" presName="linear" presStyleCnt="0">
        <dgm:presLayoutVars>
          <dgm:animLvl val="lvl"/>
          <dgm:resizeHandles val="exact"/>
        </dgm:presLayoutVars>
      </dgm:prSet>
      <dgm:spPr/>
      <dgm:t>
        <a:bodyPr/>
        <a:lstStyle/>
        <a:p>
          <a:endParaRPr lang="tr-TR"/>
        </a:p>
      </dgm:t>
    </dgm:pt>
    <dgm:pt modelId="{D2E7C492-30C5-4D5A-9AEE-A8843D09FCF5}" type="pres">
      <dgm:prSet presAssocID="{545908B2-DA46-4E8D-A01F-263BFF20947C}" presName="parentText" presStyleLbl="node1" presStyleIdx="0" presStyleCnt="1" custLinFactNeighborX="-1">
        <dgm:presLayoutVars>
          <dgm:chMax val="0"/>
          <dgm:bulletEnabled val="1"/>
        </dgm:presLayoutVars>
      </dgm:prSet>
      <dgm:spPr/>
      <dgm:t>
        <a:bodyPr/>
        <a:lstStyle/>
        <a:p>
          <a:endParaRPr lang="tr-TR"/>
        </a:p>
      </dgm:t>
    </dgm:pt>
    <dgm:pt modelId="{B6FC6130-2F1E-47B4-92BD-DC1BA2AAC6C0}" type="pres">
      <dgm:prSet presAssocID="{545908B2-DA46-4E8D-A01F-263BFF20947C}" presName="childText" presStyleLbl="revTx" presStyleIdx="0" presStyleCnt="1">
        <dgm:presLayoutVars>
          <dgm:bulletEnabled val="1"/>
        </dgm:presLayoutVars>
      </dgm:prSet>
      <dgm:spPr/>
      <dgm:t>
        <a:bodyPr/>
        <a:lstStyle/>
        <a:p>
          <a:endParaRPr lang="tr-TR"/>
        </a:p>
      </dgm:t>
    </dgm:pt>
  </dgm:ptLst>
  <dgm:cxnLst>
    <dgm:cxn modelId="{97BD6F40-8287-46C5-A755-38DC2E0A5722}" srcId="{545908B2-DA46-4E8D-A01F-263BFF20947C}" destId="{DC7CCF57-BAC1-42C9-9D66-D36AFE6A9E52}" srcOrd="0" destOrd="0" parTransId="{E579E8AA-4996-4F93-8C1D-6BEF930A9E69}" sibTransId="{08B31FA7-5AF0-44F6-BF1D-4F10901389D5}"/>
    <dgm:cxn modelId="{8EC7E76A-C74F-46C9-98CE-1A83559E2707}" srcId="{A65EFC08-16C4-4D39-80A5-C00FB482A513}" destId="{545908B2-DA46-4E8D-A01F-263BFF20947C}" srcOrd="0" destOrd="0" parTransId="{ACB2304C-E6C0-4F50-9EB6-EFE8E9381E04}" sibTransId="{A34A9F43-6563-440A-A1CA-863088A324DA}"/>
    <dgm:cxn modelId="{548F0BBE-519D-4E2E-AC77-EA76187FAEED}" type="presOf" srcId="{DC7CCF57-BAC1-42C9-9D66-D36AFE6A9E52}" destId="{B6FC6130-2F1E-47B4-92BD-DC1BA2AAC6C0}" srcOrd="0" destOrd="0" presId="urn:microsoft.com/office/officeart/2005/8/layout/vList2"/>
    <dgm:cxn modelId="{5F80578A-725D-40B3-8BCC-961435EE3D50}" type="presOf" srcId="{545908B2-DA46-4E8D-A01F-263BFF20947C}" destId="{D2E7C492-30C5-4D5A-9AEE-A8843D09FCF5}" srcOrd="0" destOrd="0" presId="urn:microsoft.com/office/officeart/2005/8/layout/vList2"/>
    <dgm:cxn modelId="{E818AA05-9DD4-46C6-985D-0CC87FD55AB5}" type="presOf" srcId="{A65EFC08-16C4-4D39-80A5-C00FB482A513}" destId="{C79BC121-2AE5-44E9-B397-56FE57CA6EF4}" srcOrd="0" destOrd="0" presId="urn:microsoft.com/office/officeart/2005/8/layout/vList2"/>
    <dgm:cxn modelId="{D636EF5F-1961-4E00-A56B-668D70539C23}" type="presParOf" srcId="{C79BC121-2AE5-44E9-B397-56FE57CA6EF4}" destId="{D2E7C492-30C5-4D5A-9AEE-A8843D09FCF5}" srcOrd="0" destOrd="0" presId="urn:microsoft.com/office/officeart/2005/8/layout/vList2"/>
    <dgm:cxn modelId="{372A565B-DC2E-4051-BE3D-EE3C63FF546B}" type="presParOf" srcId="{C79BC121-2AE5-44E9-B397-56FE57CA6EF4}" destId="{B6FC6130-2F1E-47B4-92BD-DC1BA2AAC6C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951703-14A3-4B59-AE00-555FDD6705EF}"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tr-TR"/>
        </a:p>
      </dgm:t>
    </dgm:pt>
    <dgm:pt modelId="{7AC88F74-B1A8-4E6F-B31D-8E2914380F2B}">
      <dgm:prSet phldrT="[Metin]"/>
      <dgm:spPr/>
      <dgm:t>
        <a:bodyPr/>
        <a:lstStyle/>
        <a:p>
          <a:r>
            <a:rPr lang="tr-TR" dirty="0" smtClean="0"/>
            <a:t>Özümseme</a:t>
          </a:r>
          <a:endParaRPr lang="tr-TR" dirty="0"/>
        </a:p>
      </dgm:t>
    </dgm:pt>
    <dgm:pt modelId="{BF5563D1-7B7B-46E0-911D-61D5D34D36D6}" type="parTrans" cxnId="{A3DD4DD5-0F22-497A-A4F0-0373BDF18849}">
      <dgm:prSet/>
      <dgm:spPr/>
      <dgm:t>
        <a:bodyPr/>
        <a:lstStyle/>
        <a:p>
          <a:endParaRPr lang="tr-TR"/>
        </a:p>
      </dgm:t>
    </dgm:pt>
    <dgm:pt modelId="{B4798C5D-11F9-4427-8690-9088721552BA}" type="sibTrans" cxnId="{A3DD4DD5-0F22-497A-A4F0-0373BDF18849}">
      <dgm:prSet/>
      <dgm:spPr/>
      <dgm:t>
        <a:bodyPr/>
        <a:lstStyle/>
        <a:p>
          <a:endParaRPr lang="tr-TR"/>
        </a:p>
      </dgm:t>
    </dgm:pt>
    <dgm:pt modelId="{8D4634EF-BAFF-41BA-8161-14943B6E6E2D}">
      <dgm:prSet phldrT="[Metin]"/>
      <dgm:spPr/>
      <dgm:t>
        <a:bodyPr/>
        <a:lstStyle/>
        <a:p>
          <a:r>
            <a:rPr lang="tr-TR" dirty="0" smtClean="0"/>
            <a:t>Düzenleme</a:t>
          </a:r>
          <a:endParaRPr lang="tr-TR" dirty="0"/>
        </a:p>
      </dgm:t>
    </dgm:pt>
    <dgm:pt modelId="{7DF488B1-DE19-4964-932A-38E6066E7EB5}" type="parTrans" cxnId="{4A73EB0A-C6D5-41B8-ABB8-254FBD20A094}">
      <dgm:prSet/>
      <dgm:spPr/>
      <dgm:t>
        <a:bodyPr/>
        <a:lstStyle/>
        <a:p>
          <a:endParaRPr lang="tr-TR"/>
        </a:p>
      </dgm:t>
    </dgm:pt>
    <dgm:pt modelId="{C093D032-76D5-4EF5-A8C5-4DF9D1A82551}" type="sibTrans" cxnId="{4A73EB0A-C6D5-41B8-ABB8-254FBD20A094}">
      <dgm:prSet/>
      <dgm:spPr/>
      <dgm:t>
        <a:bodyPr/>
        <a:lstStyle/>
        <a:p>
          <a:endParaRPr lang="tr-TR"/>
        </a:p>
      </dgm:t>
    </dgm:pt>
    <dgm:pt modelId="{1DC382A4-ABC4-4A01-BB9F-B838903D2683}">
      <dgm:prSet phldrT="[Metin]"/>
      <dgm:spPr/>
      <dgm:t>
        <a:bodyPr/>
        <a:lstStyle/>
        <a:p>
          <a:r>
            <a:rPr lang="tr-TR" dirty="0" smtClean="0"/>
            <a:t>Denge</a:t>
          </a:r>
          <a:endParaRPr lang="tr-TR" dirty="0"/>
        </a:p>
      </dgm:t>
    </dgm:pt>
    <dgm:pt modelId="{1E37E028-5403-4EDF-9F47-214B0CF1837C}" type="parTrans" cxnId="{D0205B35-1A38-4948-B31E-283EDECA9B34}">
      <dgm:prSet/>
      <dgm:spPr/>
      <dgm:t>
        <a:bodyPr/>
        <a:lstStyle/>
        <a:p>
          <a:endParaRPr lang="tr-TR"/>
        </a:p>
      </dgm:t>
    </dgm:pt>
    <dgm:pt modelId="{15398561-280D-4B52-A73B-4AE5EB33476F}" type="sibTrans" cxnId="{D0205B35-1A38-4948-B31E-283EDECA9B34}">
      <dgm:prSet/>
      <dgm:spPr/>
      <dgm:t>
        <a:bodyPr/>
        <a:lstStyle/>
        <a:p>
          <a:endParaRPr lang="tr-TR"/>
        </a:p>
      </dgm:t>
    </dgm:pt>
    <dgm:pt modelId="{735B4789-92B6-40B6-8D9D-B2C4261407C9}" type="pres">
      <dgm:prSet presAssocID="{16951703-14A3-4B59-AE00-555FDD6705EF}" presName="rootnode" presStyleCnt="0">
        <dgm:presLayoutVars>
          <dgm:chMax/>
          <dgm:chPref/>
          <dgm:dir/>
          <dgm:animLvl val="lvl"/>
        </dgm:presLayoutVars>
      </dgm:prSet>
      <dgm:spPr/>
      <dgm:t>
        <a:bodyPr/>
        <a:lstStyle/>
        <a:p>
          <a:endParaRPr lang="tr-TR"/>
        </a:p>
      </dgm:t>
    </dgm:pt>
    <dgm:pt modelId="{1C2462B9-7269-474B-B98A-8B69E574D92F}" type="pres">
      <dgm:prSet presAssocID="{7AC88F74-B1A8-4E6F-B31D-8E2914380F2B}" presName="composite" presStyleCnt="0"/>
      <dgm:spPr/>
    </dgm:pt>
    <dgm:pt modelId="{960A6D3F-8687-43D8-A74C-E5226319BF2A}" type="pres">
      <dgm:prSet presAssocID="{7AC88F74-B1A8-4E6F-B31D-8E2914380F2B}" presName="LShape" presStyleLbl="alignNode1" presStyleIdx="0" presStyleCnt="5"/>
      <dgm:spPr/>
    </dgm:pt>
    <dgm:pt modelId="{91DC9D4E-A909-46CA-9AC2-395F903D54DA}" type="pres">
      <dgm:prSet presAssocID="{7AC88F74-B1A8-4E6F-B31D-8E2914380F2B}" presName="ParentText" presStyleLbl="revTx" presStyleIdx="0" presStyleCnt="3">
        <dgm:presLayoutVars>
          <dgm:chMax val="0"/>
          <dgm:chPref val="0"/>
          <dgm:bulletEnabled val="1"/>
        </dgm:presLayoutVars>
      </dgm:prSet>
      <dgm:spPr/>
      <dgm:t>
        <a:bodyPr/>
        <a:lstStyle/>
        <a:p>
          <a:endParaRPr lang="tr-TR"/>
        </a:p>
      </dgm:t>
    </dgm:pt>
    <dgm:pt modelId="{292AB709-B375-45EF-8374-6A31D36F2AD5}" type="pres">
      <dgm:prSet presAssocID="{7AC88F74-B1A8-4E6F-B31D-8E2914380F2B}" presName="Triangle" presStyleLbl="alignNode1" presStyleIdx="1" presStyleCnt="5"/>
      <dgm:spPr/>
    </dgm:pt>
    <dgm:pt modelId="{B888382E-0CFF-4BF6-B295-A752641EEAB1}" type="pres">
      <dgm:prSet presAssocID="{B4798C5D-11F9-4427-8690-9088721552BA}" presName="sibTrans" presStyleCnt="0"/>
      <dgm:spPr/>
    </dgm:pt>
    <dgm:pt modelId="{07290C5C-6BA9-4C3A-8101-36A294DF691C}" type="pres">
      <dgm:prSet presAssocID="{B4798C5D-11F9-4427-8690-9088721552BA}" presName="space" presStyleCnt="0"/>
      <dgm:spPr/>
    </dgm:pt>
    <dgm:pt modelId="{6D287622-FFAF-40B2-AD84-0C3FDB203770}" type="pres">
      <dgm:prSet presAssocID="{8D4634EF-BAFF-41BA-8161-14943B6E6E2D}" presName="composite" presStyleCnt="0"/>
      <dgm:spPr/>
    </dgm:pt>
    <dgm:pt modelId="{E917E23E-62DF-4E70-A881-FCA7FD6FC1C0}" type="pres">
      <dgm:prSet presAssocID="{8D4634EF-BAFF-41BA-8161-14943B6E6E2D}" presName="LShape" presStyleLbl="alignNode1" presStyleIdx="2" presStyleCnt="5"/>
      <dgm:spPr/>
    </dgm:pt>
    <dgm:pt modelId="{3DF4E9A1-903C-4CBB-920C-336AB939237F}" type="pres">
      <dgm:prSet presAssocID="{8D4634EF-BAFF-41BA-8161-14943B6E6E2D}" presName="ParentText" presStyleLbl="revTx" presStyleIdx="1" presStyleCnt="3">
        <dgm:presLayoutVars>
          <dgm:chMax val="0"/>
          <dgm:chPref val="0"/>
          <dgm:bulletEnabled val="1"/>
        </dgm:presLayoutVars>
      </dgm:prSet>
      <dgm:spPr/>
      <dgm:t>
        <a:bodyPr/>
        <a:lstStyle/>
        <a:p>
          <a:endParaRPr lang="tr-TR"/>
        </a:p>
      </dgm:t>
    </dgm:pt>
    <dgm:pt modelId="{908C10F9-1083-491D-9D9F-0ACA23854A05}" type="pres">
      <dgm:prSet presAssocID="{8D4634EF-BAFF-41BA-8161-14943B6E6E2D}" presName="Triangle" presStyleLbl="alignNode1" presStyleIdx="3" presStyleCnt="5"/>
      <dgm:spPr/>
    </dgm:pt>
    <dgm:pt modelId="{C32764B6-4F9C-4FD8-92DB-853E0FF3C0D1}" type="pres">
      <dgm:prSet presAssocID="{C093D032-76D5-4EF5-A8C5-4DF9D1A82551}" presName="sibTrans" presStyleCnt="0"/>
      <dgm:spPr/>
    </dgm:pt>
    <dgm:pt modelId="{9093826E-657B-490B-96E2-CDEF6C8D762D}" type="pres">
      <dgm:prSet presAssocID="{C093D032-76D5-4EF5-A8C5-4DF9D1A82551}" presName="space" presStyleCnt="0"/>
      <dgm:spPr/>
    </dgm:pt>
    <dgm:pt modelId="{F22E4AAD-6C86-4107-B154-37226816C605}" type="pres">
      <dgm:prSet presAssocID="{1DC382A4-ABC4-4A01-BB9F-B838903D2683}" presName="composite" presStyleCnt="0"/>
      <dgm:spPr/>
    </dgm:pt>
    <dgm:pt modelId="{8D6F99AB-70B1-45A4-96C5-D0ED9001059D}" type="pres">
      <dgm:prSet presAssocID="{1DC382A4-ABC4-4A01-BB9F-B838903D2683}" presName="LShape" presStyleLbl="alignNode1" presStyleIdx="4" presStyleCnt="5"/>
      <dgm:spPr/>
    </dgm:pt>
    <dgm:pt modelId="{BF1959A6-A467-434B-8307-E3C3C2AB0768}" type="pres">
      <dgm:prSet presAssocID="{1DC382A4-ABC4-4A01-BB9F-B838903D2683}" presName="ParentText" presStyleLbl="revTx" presStyleIdx="2" presStyleCnt="3">
        <dgm:presLayoutVars>
          <dgm:chMax val="0"/>
          <dgm:chPref val="0"/>
          <dgm:bulletEnabled val="1"/>
        </dgm:presLayoutVars>
      </dgm:prSet>
      <dgm:spPr/>
      <dgm:t>
        <a:bodyPr/>
        <a:lstStyle/>
        <a:p>
          <a:endParaRPr lang="tr-TR"/>
        </a:p>
      </dgm:t>
    </dgm:pt>
  </dgm:ptLst>
  <dgm:cxnLst>
    <dgm:cxn modelId="{01E3F7CD-9469-4AD9-8CA4-E806A0414347}" type="presOf" srcId="{7AC88F74-B1A8-4E6F-B31D-8E2914380F2B}" destId="{91DC9D4E-A909-46CA-9AC2-395F903D54DA}" srcOrd="0" destOrd="0" presId="urn:microsoft.com/office/officeart/2009/3/layout/StepUpProcess"/>
    <dgm:cxn modelId="{4A73EB0A-C6D5-41B8-ABB8-254FBD20A094}" srcId="{16951703-14A3-4B59-AE00-555FDD6705EF}" destId="{8D4634EF-BAFF-41BA-8161-14943B6E6E2D}" srcOrd="1" destOrd="0" parTransId="{7DF488B1-DE19-4964-932A-38E6066E7EB5}" sibTransId="{C093D032-76D5-4EF5-A8C5-4DF9D1A82551}"/>
    <dgm:cxn modelId="{D0205B35-1A38-4948-B31E-283EDECA9B34}" srcId="{16951703-14A3-4B59-AE00-555FDD6705EF}" destId="{1DC382A4-ABC4-4A01-BB9F-B838903D2683}" srcOrd="2" destOrd="0" parTransId="{1E37E028-5403-4EDF-9F47-214B0CF1837C}" sibTransId="{15398561-280D-4B52-A73B-4AE5EB33476F}"/>
    <dgm:cxn modelId="{A3DD4DD5-0F22-497A-A4F0-0373BDF18849}" srcId="{16951703-14A3-4B59-AE00-555FDD6705EF}" destId="{7AC88F74-B1A8-4E6F-B31D-8E2914380F2B}" srcOrd="0" destOrd="0" parTransId="{BF5563D1-7B7B-46E0-911D-61D5D34D36D6}" sibTransId="{B4798C5D-11F9-4427-8690-9088721552BA}"/>
    <dgm:cxn modelId="{FDA5E2A9-5224-4F07-8790-571BAD583A1D}" type="presOf" srcId="{16951703-14A3-4B59-AE00-555FDD6705EF}" destId="{735B4789-92B6-40B6-8D9D-B2C4261407C9}" srcOrd="0" destOrd="0" presId="urn:microsoft.com/office/officeart/2009/3/layout/StepUpProcess"/>
    <dgm:cxn modelId="{D257B65D-BD6A-4FA8-9ECA-7419E8C6AF57}" type="presOf" srcId="{1DC382A4-ABC4-4A01-BB9F-B838903D2683}" destId="{BF1959A6-A467-434B-8307-E3C3C2AB0768}" srcOrd="0" destOrd="0" presId="urn:microsoft.com/office/officeart/2009/3/layout/StepUpProcess"/>
    <dgm:cxn modelId="{36B4A520-24A9-49D9-B0A6-92AC603A2D9F}" type="presOf" srcId="{8D4634EF-BAFF-41BA-8161-14943B6E6E2D}" destId="{3DF4E9A1-903C-4CBB-920C-336AB939237F}" srcOrd="0" destOrd="0" presId="urn:microsoft.com/office/officeart/2009/3/layout/StepUpProcess"/>
    <dgm:cxn modelId="{870235C8-0320-4C3C-8629-83B077B3158A}" type="presParOf" srcId="{735B4789-92B6-40B6-8D9D-B2C4261407C9}" destId="{1C2462B9-7269-474B-B98A-8B69E574D92F}" srcOrd="0" destOrd="0" presId="urn:microsoft.com/office/officeart/2009/3/layout/StepUpProcess"/>
    <dgm:cxn modelId="{97216404-B756-4C27-8F08-E1CA84CCF4F7}" type="presParOf" srcId="{1C2462B9-7269-474B-B98A-8B69E574D92F}" destId="{960A6D3F-8687-43D8-A74C-E5226319BF2A}" srcOrd="0" destOrd="0" presId="urn:microsoft.com/office/officeart/2009/3/layout/StepUpProcess"/>
    <dgm:cxn modelId="{32D42ECF-82F2-4AAB-93C1-7E6AB7A7BE16}" type="presParOf" srcId="{1C2462B9-7269-474B-B98A-8B69E574D92F}" destId="{91DC9D4E-A909-46CA-9AC2-395F903D54DA}" srcOrd="1" destOrd="0" presId="urn:microsoft.com/office/officeart/2009/3/layout/StepUpProcess"/>
    <dgm:cxn modelId="{F553EF35-1CB6-405B-8A0C-739370F83E36}" type="presParOf" srcId="{1C2462B9-7269-474B-B98A-8B69E574D92F}" destId="{292AB709-B375-45EF-8374-6A31D36F2AD5}" srcOrd="2" destOrd="0" presId="urn:microsoft.com/office/officeart/2009/3/layout/StepUpProcess"/>
    <dgm:cxn modelId="{874AEA83-7FF8-4597-A2A2-F94311ED06C3}" type="presParOf" srcId="{735B4789-92B6-40B6-8D9D-B2C4261407C9}" destId="{B888382E-0CFF-4BF6-B295-A752641EEAB1}" srcOrd="1" destOrd="0" presId="urn:microsoft.com/office/officeart/2009/3/layout/StepUpProcess"/>
    <dgm:cxn modelId="{85A0AF1D-CC60-4E55-B2CF-95EF2AFAFA9C}" type="presParOf" srcId="{B888382E-0CFF-4BF6-B295-A752641EEAB1}" destId="{07290C5C-6BA9-4C3A-8101-36A294DF691C}" srcOrd="0" destOrd="0" presId="urn:microsoft.com/office/officeart/2009/3/layout/StepUpProcess"/>
    <dgm:cxn modelId="{75E51758-E1D6-4F53-BAC6-9B49A2145CE7}" type="presParOf" srcId="{735B4789-92B6-40B6-8D9D-B2C4261407C9}" destId="{6D287622-FFAF-40B2-AD84-0C3FDB203770}" srcOrd="2" destOrd="0" presId="urn:microsoft.com/office/officeart/2009/3/layout/StepUpProcess"/>
    <dgm:cxn modelId="{BCC54F5A-7C7D-46D0-AB6E-791CFB28284C}" type="presParOf" srcId="{6D287622-FFAF-40B2-AD84-0C3FDB203770}" destId="{E917E23E-62DF-4E70-A881-FCA7FD6FC1C0}" srcOrd="0" destOrd="0" presId="urn:microsoft.com/office/officeart/2009/3/layout/StepUpProcess"/>
    <dgm:cxn modelId="{B615651F-5C04-4459-9C03-9E0C54071554}" type="presParOf" srcId="{6D287622-FFAF-40B2-AD84-0C3FDB203770}" destId="{3DF4E9A1-903C-4CBB-920C-336AB939237F}" srcOrd="1" destOrd="0" presId="urn:microsoft.com/office/officeart/2009/3/layout/StepUpProcess"/>
    <dgm:cxn modelId="{191046B7-FD78-46E8-8849-46EE51015027}" type="presParOf" srcId="{6D287622-FFAF-40B2-AD84-0C3FDB203770}" destId="{908C10F9-1083-491D-9D9F-0ACA23854A05}" srcOrd="2" destOrd="0" presId="urn:microsoft.com/office/officeart/2009/3/layout/StepUpProcess"/>
    <dgm:cxn modelId="{DADB5982-BC99-4895-9DAC-89C40C137FC3}" type="presParOf" srcId="{735B4789-92B6-40B6-8D9D-B2C4261407C9}" destId="{C32764B6-4F9C-4FD8-92DB-853E0FF3C0D1}" srcOrd="3" destOrd="0" presId="urn:microsoft.com/office/officeart/2009/3/layout/StepUpProcess"/>
    <dgm:cxn modelId="{C07C73B3-F866-4C67-AD26-1B1563453065}" type="presParOf" srcId="{C32764B6-4F9C-4FD8-92DB-853E0FF3C0D1}" destId="{9093826E-657B-490B-96E2-CDEF6C8D762D}" srcOrd="0" destOrd="0" presId="urn:microsoft.com/office/officeart/2009/3/layout/StepUpProcess"/>
    <dgm:cxn modelId="{BC58D7B8-D944-438D-8274-069852F5FB3E}" type="presParOf" srcId="{735B4789-92B6-40B6-8D9D-B2C4261407C9}" destId="{F22E4AAD-6C86-4107-B154-37226816C605}" srcOrd="4" destOrd="0" presId="urn:microsoft.com/office/officeart/2009/3/layout/StepUpProcess"/>
    <dgm:cxn modelId="{85A48D70-2974-4E8E-ADE5-28A16C2C86C7}" type="presParOf" srcId="{F22E4AAD-6C86-4107-B154-37226816C605}" destId="{8D6F99AB-70B1-45A4-96C5-D0ED9001059D}" srcOrd="0" destOrd="0" presId="urn:microsoft.com/office/officeart/2009/3/layout/StepUpProcess"/>
    <dgm:cxn modelId="{34751EF1-C8E7-423B-8D63-A71C673BCD98}" type="presParOf" srcId="{F22E4AAD-6C86-4107-B154-37226816C605}" destId="{BF1959A6-A467-434B-8307-E3C3C2AB076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951703-14A3-4B59-AE00-555FDD6705EF}"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tr-TR"/>
        </a:p>
      </dgm:t>
    </dgm:pt>
    <dgm:pt modelId="{7AC88F74-B1A8-4E6F-B31D-8E2914380F2B}">
      <dgm:prSet phldrT="[Metin]"/>
      <dgm:spPr/>
      <dgm:t>
        <a:bodyPr/>
        <a:lstStyle/>
        <a:p>
          <a:r>
            <a:rPr lang="tr-TR" dirty="0" smtClean="0"/>
            <a:t>Özümseme</a:t>
          </a:r>
          <a:endParaRPr lang="tr-TR" dirty="0"/>
        </a:p>
      </dgm:t>
    </dgm:pt>
    <dgm:pt modelId="{BF5563D1-7B7B-46E0-911D-61D5D34D36D6}" type="parTrans" cxnId="{A3DD4DD5-0F22-497A-A4F0-0373BDF18849}">
      <dgm:prSet/>
      <dgm:spPr/>
      <dgm:t>
        <a:bodyPr/>
        <a:lstStyle/>
        <a:p>
          <a:endParaRPr lang="tr-TR"/>
        </a:p>
      </dgm:t>
    </dgm:pt>
    <dgm:pt modelId="{B4798C5D-11F9-4427-8690-9088721552BA}" type="sibTrans" cxnId="{A3DD4DD5-0F22-497A-A4F0-0373BDF18849}">
      <dgm:prSet/>
      <dgm:spPr/>
      <dgm:t>
        <a:bodyPr/>
        <a:lstStyle/>
        <a:p>
          <a:endParaRPr lang="tr-TR"/>
        </a:p>
      </dgm:t>
    </dgm:pt>
    <dgm:pt modelId="{8D4634EF-BAFF-41BA-8161-14943B6E6E2D}">
      <dgm:prSet phldrT="[Metin]"/>
      <dgm:spPr/>
      <dgm:t>
        <a:bodyPr/>
        <a:lstStyle/>
        <a:p>
          <a:r>
            <a:rPr lang="tr-TR" dirty="0" smtClean="0"/>
            <a:t>Düzenleme</a:t>
          </a:r>
          <a:endParaRPr lang="tr-TR" dirty="0"/>
        </a:p>
      </dgm:t>
    </dgm:pt>
    <dgm:pt modelId="{7DF488B1-DE19-4964-932A-38E6066E7EB5}" type="parTrans" cxnId="{4A73EB0A-C6D5-41B8-ABB8-254FBD20A094}">
      <dgm:prSet/>
      <dgm:spPr/>
      <dgm:t>
        <a:bodyPr/>
        <a:lstStyle/>
        <a:p>
          <a:endParaRPr lang="tr-TR"/>
        </a:p>
      </dgm:t>
    </dgm:pt>
    <dgm:pt modelId="{C093D032-76D5-4EF5-A8C5-4DF9D1A82551}" type="sibTrans" cxnId="{4A73EB0A-C6D5-41B8-ABB8-254FBD20A094}">
      <dgm:prSet/>
      <dgm:spPr/>
      <dgm:t>
        <a:bodyPr/>
        <a:lstStyle/>
        <a:p>
          <a:endParaRPr lang="tr-TR"/>
        </a:p>
      </dgm:t>
    </dgm:pt>
    <dgm:pt modelId="{1DC382A4-ABC4-4A01-BB9F-B838903D2683}">
      <dgm:prSet phldrT="[Metin]"/>
      <dgm:spPr/>
      <dgm:t>
        <a:bodyPr/>
        <a:lstStyle/>
        <a:p>
          <a:r>
            <a:rPr lang="tr-TR" dirty="0" smtClean="0"/>
            <a:t>Denge</a:t>
          </a:r>
          <a:endParaRPr lang="tr-TR" dirty="0"/>
        </a:p>
      </dgm:t>
    </dgm:pt>
    <dgm:pt modelId="{1E37E028-5403-4EDF-9F47-214B0CF1837C}" type="parTrans" cxnId="{D0205B35-1A38-4948-B31E-283EDECA9B34}">
      <dgm:prSet/>
      <dgm:spPr/>
      <dgm:t>
        <a:bodyPr/>
        <a:lstStyle/>
        <a:p>
          <a:endParaRPr lang="tr-TR"/>
        </a:p>
      </dgm:t>
    </dgm:pt>
    <dgm:pt modelId="{15398561-280D-4B52-A73B-4AE5EB33476F}" type="sibTrans" cxnId="{D0205B35-1A38-4948-B31E-283EDECA9B34}">
      <dgm:prSet/>
      <dgm:spPr/>
      <dgm:t>
        <a:bodyPr/>
        <a:lstStyle/>
        <a:p>
          <a:endParaRPr lang="tr-TR"/>
        </a:p>
      </dgm:t>
    </dgm:pt>
    <dgm:pt modelId="{735B4789-92B6-40B6-8D9D-B2C4261407C9}" type="pres">
      <dgm:prSet presAssocID="{16951703-14A3-4B59-AE00-555FDD6705EF}" presName="rootnode" presStyleCnt="0">
        <dgm:presLayoutVars>
          <dgm:chMax/>
          <dgm:chPref/>
          <dgm:dir/>
          <dgm:animLvl val="lvl"/>
        </dgm:presLayoutVars>
      </dgm:prSet>
      <dgm:spPr/>
      <dgm:t>
        <a:bodyPr/>
        <a:lstStyle/>
        <a:p>
          <a:endParaRPr lang="tr-TR"/>
        </a:p>
      </dgm:t>
    </dgm:pt>
    <dgm:pt modelId="{1C2462B9-7269-474B-B98A-8B69E574D92F}" type="pres">
      <dgm:prSet presAssocID="{7AC88F74-B1A8-4E6F-B31D-8E2914380F2B}" presName="composite" presStyleCnt="0"/>
      <dgm:spPr/>
    </dgm:pt>
    <dgm:pt modelId="{960A6D3F-8687-43D8-A74C-E5226319BF2A}" type="pres">
      <dgm:prSet presAssocID="{7AC88F74-B1A8-4E6F-B31D-8E2914380F2B}" presName="LShape" presStyleLbl="alignNode1" presStyleIdx="0" presStyleCnt="5"/>
      <dgm:spPr/>
    </dgm:pt>
    <dgm:pt modelId="{91DC9D4E-A909-46CA-9AC2-395F903D54DA}" type="pres">
      <dgm:prSet presAssocID="{7AC88F74-B1A8-4E6F-B31D-8E2914380F2B}" presName="ParentText" presStyleLbl="revTx" presStyleIdx="0" presStyleCnt="3">
        <dgm:presLayoutVars>
          <dgm:chMax val="0"/>
          <dgm:chPref val="0"/>
          <dgm:bulletEnabled val="1"/>
        </dgm:presLayoutVars>
      </dgm:prSet>
      <dgm:spPr/>
      <dgm:t>
        <a:bodyPr/>
        <a:lstStyle/>
        <a:p>
          <a:endParaRPr lang="tr-TR"/>
        </a:p>
      </dgm:t>
    </dgm:pt>
    <dgm:pt modelId="{292AB709-B375-45EF-8374-6A31D36F2AD5}" type="pres">
      <dgm:prSet presAssocID="{7AC88F74-B1A8-4E6F-B31D-8E2914380F2B}" presName="Triangle" presStyleLbl="alignNode1" presStyleIdx="1" presStyleCnt="5"/>
      <dgm:spPr/>
    </dgm:pt>
    <dgm:pt modelId="{B888382E-0CFF-4BF6-B295-A752641EEAB1}" type="pres">
      <dgm:prSet presAssocID="{B4798C5D-11F9-4427-8690-9088721552BA}" presName="sibTrans" presStyleCnt="0"/>
      <dgm:spPr/>
    </dgm:pt>
    <dgm:pt modelId="{07290C5C-6BA9-4C3A-8101-36A294DF691C}" type="pres">
      <dgm:prSet presAssocID="{B4798C5D-11F9-4427-8690-9088721552BA}" presName="space" presStyleCnt="0"/>
      <dgm:spPr/>
    </dgm:pt>
    <dgm:pt modelId="{6D287622-FFAF-40B2-AD84-0C3FDB203770}" type="pres">
      <dgm:prSet presAssocID="{8D4634EF-BAFF-41BA-8161-14943B6E6E2D}" presName="composite" presStyleCnt="0"/>
      <dgm:spPr/>
    </dgm:pt>
    <dgm:pt modelId="{E917E23E-62DF-4E70-A881-FCA7FD6FC1C0}" type="pres">
      <dgm:prSet presAssocID="{8D4634EF-BAFF-41BA-8161-14943B6E6E2D}" presName="LShape" presStyleLbl="alignNode1" presStyleIdx="2" presStyleCnt="5"/>
      <dgm:spPr/>
    </dgm:pt>
    <dgm:pt modelId="{3DF4E9A1-903C-4CBB-920C-336AB939237F}" type="pres">
      <dgm:prSet presAssocID="{8D4634EF-BAFF-41BA-8161-14943B6E6E2D}" presName="ParentText" presStyleLbl="revTx" presStyleIdx="1" presStyleCnt="3">
        <dgm:presLayoutVars>
          <dgm:chMax val="0"/>
          <dgm:chPref val="0"/>
          <dgm:bulletEnabled val="1"/>
        </dgm:presLayoutVars>
      </dgm:prSet>
      <dgm:spPr/>
      <dgm:t>
        <a:bodyPr/>
        <a:lstStyle/>
        <a:p>
          <a:endParaRPr lang="tr-TR"/>
        </a:p>
      </dgm:t>
    </dgm:pt>
    <dgm:pt modelId="{908C10F9-1083-491D-9D9F-0ACA23854A05}" type="pres">
      <dgm:prSet presAssocID="{8D4634EF-BAFF-41BA-8161-14943B6E6E2D}" presName="Triangle" presStyleLbl="alignNode1" presStyleIdx="3" presStyleCnt="5"/>
      <dgm:spPr/>
    </dgm:pt>
    <dgm:pt modelId="{C32764B6-4F9C-4FD8-92DB-853E0FF3C0D1}" type="pres">
      <dgm:prSet presAssocID="{C093D032-76D5-4EF5-A8C5-4DF9D1A82551}" presName="sibTrans" presStyleCnt="0"/>
      <dgm:spPr/>
    </dgm:pt>
    <dgm:pt modelId="{9093826E-657B-490B-96E2-CDEF6C8D762D}" type="pres">
      <dgm:prSet presAssocID="{C093D032-76D5-4EF5-A8C5-4DF9D1A82551}" presName="space" presStyleCnt="0"/>
      <dgm:spPr/>
    </dgm:pt>
    <dgm:pt modelId="{F22E4AAD-6C86-4107-B154-37226816C605}" type="pres">
      <dgm:prSet presAssocID="{1DC382A4-ABC4-4A01-BB9F-B838903D2683}" presName="composite" presStyleCnt="0"/>
      <dgm:spPr/>
    </dgm:pt>
    <dgm:pt modelId="{8D6F99AB-70B1-45A4-96C5-D0ED9001059D}" type="pres">
      <dgm:prSet presAssocID="{1DC382A4-ABC4-4A01-BB9F-B838903D2683}" presName="LShape" presStyleLbl="alignNode1" presStyleIdx="4" presStyleCnt="5"/>
      <dgm:spPr/>
    </dgm:pt>
    <dgm:pt modelId="{BF1959A6-A467-434B-8307-E3C3C2AB0768}" type="pres">
      <dgm:prSet presAssocID="{1DC382A4-ABC4-4A01-BB9F-B838903D2683}" presName="ParentText" presStyleLbl="revTx" presStyleIdx="2" presStyleCnt="3">
        <dgm:presLayoutVars>
          <dgm:chMax val="0"/>
          <dgm:chPref val="0"/>
          <dgm:bulletEnabled val="1"/>
        </dgm:presLayoutVars>
      </dgm:prSet>
      <dgm:spPr/>
      <dgm:t>
        <a:bodyPr/>
        <a:lstStyle/>
        <a:p>
          <a:endParaRPr lang="tr-TR"/>
        </a:p>
      </dgm:t>
    </dgm:pt>
  </dgm:ptLst>
  <dgm:cxnLst>
    <dgm:cxn modelId="{48498980-3F5E-4070-972F-E4353E1F580B}" type="presOf" srcId="{16951703-14A3-4B59-AE00-555FDD6705EF}" destId="{735B4789-92B6-40B6-8D9D-B2C4261407C9}" srcOrd="0" destOrd="0" presId="urn:microsoft.com/office/officeart/2009/3/layout/StepUpProcess"/>
    <dgm:cxn modelId="{4A73EB0A-C6D5-41B8-ABB8-254FBD20A094}" srcId="{16951703-14A3-4B59-AE00-555FDD6705EF}" destId="{8D4634EF-BAFF-41BA-8161-14943B6E6E2D}" srcOrd="1" destOrd="0" parTransId="{7DF488B1-DE19-4964-932A-38E6066E7EB5}" sibTransId="{C093D032-76D5-4EF5-A8C5-4DF9D1A82551}"/>
    <dgm:cxn modelId="{A42B095D-F8E6-4D23-A2D3-3F00A3C9E5DB}" type="presOf" srcId="{8D4634EF-BAFF-41BA-8161-14943B6E6E2D}" destId="{3DF4E9A1-903C-4CBB-920C-336AB939237F}" srcOrd="0" destOrd="0" presId="urn:microsoft.com/office/officeart/2009/3/layout/StepUpProcess"/>
    <dgm:cxn modelId="{D0205B35-1A38-4948-B31E-283EDECA9B34}" srcId="{16951703-14A3-4B59-AE00-555FDD6705EF}" destId="{1DC382A4-ABC4-4A01-BB9F-B838903D2683}" srcOrd="2" destOrd="0" parTransId="{1E37E028-5403-4EDF-9F47-214B0CF1837C}" sibTransId="{15398561-280D-4B52-A73B-4AE5EB33476F}"/>
    <dgm:cxn modelId="{A3DD4DD5-0F22-497A-A4F0-0373BDF18849}" srcId="{16951703-14A3-4B59-AE00-555FDD6705EF}" destId="{7AC88F74-B1A8-4E6F-B31D-8E2914380F2B}" srcOrd="0" destOrd="0" parTransId="{BF5563D1-7B7B-46E0-911D-61D5D34D36D6}" sibTransId="{B4798C5D-11F9-4427-8690-9088721552BA}"/>
    <dgm:cxn modelId="{D17246DF-F84A-4977-9440-21C42CE23F43}" type="presOf" srcId="{7AC88F74-B1A8-4E6F-B31D-8E2914380F2B}" destId="{91DC9D4E-A909-46CA-9AC2-395F903D54DA}" srcOrd="0" destOrd="0" presId="urn:microsoft.com/office/officeart/2009/3/layout/StepUpProcess"/>
    <dgm:cxn modelId="{D3F16B78-8672-4EB9-81B5-337E22DEA150}" type="presOf" srcId="{1DC382A4-ABC4-4A01-BB9F-B838903D2683}" destId="{BF1959A6-A467-434B-8307-E3C3C2AB0768}" srcOrd="0" destOrd="0" presId="urn:microsoft.com/office/officeart/2009/3/layout/StepUpProcess"/>
    <dgm:cxn modelId="{0BE10DA8-E801-4ADD-A7CF-745B46133A00}" type="presParOf" srcId="{735B4789-92B6-40B6-8D9D-B2C4261407C9}" destId="{1C2462B9-7269-474B-B98A-8B69E574D92F}" srcOrd="0" destOrd="0" presId="urn:microsoft.com/office/officeart/2009/3/layout/StepUpProcess"/>
    <dgm:cxn modelId="{F5E6176C-FB83-4A06-87A0-0A287371F7E2}" type="presParOf" srcId="{1C2462B9-7269-474B-B98A-8B69E574D92F}" destId="{960A6D3F-8687-43D8-A74C-E5226319BF2A}" srcOrd="0" destOrd="0" presId="urn:microsoft.com/office/officeart/2009/3/layout/StepUpProcess"/>
    <dgm:cxn modelId="{BA3DF056-630D-4FA4-9C05-A145DC060DB7}" type="presParOf" srcId="{1C2462B9-7269-474B-B98A-8B69E574D92F}" destId="{91DC9D4E-A909-46CA-9AC2-395F903D54DA}" srcOrd="1" destOrd="0" presId="urn:microsoft.com/office/officeart/2009/3/layout/StepUpProcess"/>
    <dgm:cxn modelId="{9517BBB0-2C8F-4BBD-947D-2B83970A4885}" type="presParOf" srcId="{1C2462B9-7269-474B-B98A-8B69E574D92F}" destId="{292AB709-B375-45EF-8374-6A31D36F2AD5}" srcOrd="2" destOrd="0" presId="urn:microsoft.com/office/officeart/2009/3/layout/StepUpProcess"/>
    <dgm:cxn modelId="{E5C0FD02-6ABE-4365-ADDF-D09934EE6A3F}" type="presParOf" srcId="{735B4789-92B6-40B6-8D9D-B2C4261407C9}" destId="{B888382E-0CFF-4BF6-B295-A752641EEAB1}" srcOrd="1" destOrd="0" presId="urn:microsoft.com/office/officeart/2009/3/layout/StepUpProcess"/>
    <dgm:cxn modelId="{78F27DFE-7E7F-4483-88A8-3B43CCADEAAF}" type="presParOf" srcId="{B888382E-0CFF-4BF6-B295-A752641EEAB1}" destId="{07290C5C-6BA9-4C3A-8101-36A294DF691C}" srcOrd="0" destOrd="0" presId="urn:microsoft.com/office/officeart/2009/3/layout/StepUpProcess"/>
    <dgm:cxn modelId="{13D94FFC-07B1-4D12-B559-428CA0DA26AC}" type="presParOf" srcId="{735B4789-92B6-40B6-8D9D-B2C4261407C9}" destId="{6D287622-FFAF-40B2-AD84-0C3FDB203770}" srcOrd="2" destOrd="0" presId="urn:microsoft.com/office/officeart/2009/3/layout/StepUpProcess"/>
    <dgm:cxn modelId="{7F930C42-1284-496A-BAA4-6717B1580694}" type="presParOf" srcId="{6D287622-FFAF-40B2-AD84-0C3FDB203770}" destId="{E917E23E-62DF-4E70-A881-FCA7FD6FC1C0}" srcOrd="0" destOrd="0" presId="urn:microsoft.com/office/officeart/2009/3/layout/StepUpProcess"/>
    <dgm:cxn modelId="{7A1165D6-B548-4BFF-8397-4223CFB2E78A}" type="presParOf" srcId="{6D287622-FFAF-40B2-AD84-0C3FDB203770}" destId="{3DF4E9A1-903C-4CBB-920C-336AB939237F}" srcOrd="1" destOrd="0" presId="urn:microsoft.com/office/officeart/2009/3/layout/StepUpProcess"/>
    <dgm:cxn modelId="{7156C79C-76A9-4C41-A549-AACD742365C8}" type="presParOf" srcId="{6D287622-FFAF-40B2-AD84-0C3FDB203770}" destId="{908C10F9-1083-491D-9D9F-0ACA23854A05}" srcOrd="2" destOrd="0" presId="urn:microsoft.com/office/officeart/2009/3/layout/StepUpProcess"/>
    <dgm:cxn modelId="{FAB3296F-DE11-4025-91AF-F472631C8C27}" type="presParOf" srcId="{735B4789-92B6-40B6-8D9D-B2C4261407C9}" destId="{C32764B6-4F9C-4FD8-92DB-853E0FF3C0D1}" srcOrd="3" destOrd="0" presId="urn:microsoft.com/office/officeart/2009/3/layout/StepUpProcess"/>
    <dgm:cxn modelId="{B74DDF14-C068-4F69-B98F-C3B05579F7B1}" type="presParOf" srcId="{C32764B6-4F9C-4FD8-92DB-853E0FF3C0D1}" destId="{9093826E-657B-490B-96E2-CDEF6C8D762D}" srcOrd="0" destOrd="0" presId="urn:microsoft.com/office/officeart/2009/3/layout/StepUpProcess"/>
    <dgm:cxn modelId="{B5C97F42-087A-4DC0-A80D-8D2A36C4C108}" type="presParOf" srcId="{735B4789-92B6-40B6-8D9D-B2C4261407C9}" destId="{F22E4AAD-6C86-4107-B154-37226816C605}" srcOrd="4" destOrd="0" presId="urn:microsoft.com/office/officeart/2009/3/layout/StepUpProcess"/>
    <dgm:cxn modelId="{87FA324C-4211-4621-8B99-19979AAE0A38}" type="presParOf" srcId="{F22E4AAD-6C86-4107-B154-37226816C605}" destId="{8D6F99AB-70B1-45A4-96C5-D0ED9001059D}" srcOrd="0" destOrd="0" presId="urn:microsoft.com/office/officeart/2009/3/layout/StepUpProcess"/>
    <dgm:cxn modelId="{AF2D6299-013A-4A80-A546-92F4D59759C4}" type="presParOf" srcId="{F22E4AAD-6C86-4107-B154-37226816C605}" destId="{BF1959A6-A467-434B-8307-E3C3C2AB076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951703-14A3-4B59-AE00-555FDD6705EF}"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tr-TR"/>
        </a:p>
      </dgm:t>
    </dgm:pt>
    <dgm:pt modelId="{7AC88F74-B1A8-4E6F-B31D-8E2914380F2B}">
      <dgm:prSet phldrT="[Metin]"/>
      <dgm:spPr/>
      <dgm:t>
        <a:bodyPr/>
        <a:lstStyle/>
        <a:p>
          <a:r>
            <a:rPr lang="tr-TR" dirty="0" err="1" smtClean="0"/>
            <a:t>Yakınsal</a:t>
          </a:r>
          <a:r>
            <a:rPr lang="tr-TR" dirty="0" smtClean="0"/>
            <a:t> Gelişim Alanı</a:t>
          </a:r>
          <a:endParaRPr lang="tr-TR" dirty="0"/>
        </a:p>
      </dgm:t>
    </dgm:pt>
    <dgm:pt modelId="{BF5563D1-7B7B-46E0-911D-61D5D34D36D6}" type="parTrans" cxnId="{A3DD4DD5-0F22-497A-A4F0-0373BDF18849}">
      <dgm:prSet/>
      <dgm:spPr/>
      <dgm:t>
        <a:bodyPr/>
        <a:lstStyle/>
        <a:p>
          <a:endParaRPr lang="tr-TR"/>
        </a:p>
      </dgm:t>
    </dgm:pt>
    <dgm:pt modelId="{B4798C5D-11F9-4427-8690-9088721552BA}" type="sibTrans" cxnId="{A3DD4DD5-0F22-497A-A4F0-0373BDF18849}">
      <dgm:prSet/>
      <dgm:spPr/>
      <dgm:t>
        <a:bodyPr/>
        <a:lstStyle/>
        <a:p>
          <a:endParaRPr lang="tr-TR"/>
        </a:p>
      </dgm:t>
    </dgm:pt>
    <dgm:pt modelId="{8D4634EF-BAFF-41BA-8161-14943B6E6E2D}">
      <dgm:prSet phldrT="[Metin]"/>
      <dgm:spPr/>
      <dgm:t>
        <a:bodyPr/>
        <a:lstStyle/>
        <a:p>
          <a:r>
            <a:rPr lang="tr-TR" dirty="0" smtClean="0"/>
            <a:t>İçselleştirme</a:t>
          </a:r>
          <a:endParaRPr lang="tr-TR" dirty="0"/>
        </a:p>
      </dgm:t>
    </dgm:pt>
    <dgm:pt modelId="{7DF488B1-DE19-4964-932A-38E6066E7EB5}" type="parTrans" cxnId="{4A73EB0A-C6D5-41B8-ABB8-254FBD20A094}">
      <dgm:prSet/>
      <dgm:spPr/>
      <dgm:t>
        <a:bodyPr/>
        <a:lstStyle/>
        <a:p>
          <a:endParaRPr lang="tr-TR"/>
        </a:p>
      </dgm:t>
    </dgm:pt>
    <dgm:pt modelId="{C093D032-76D5-4EF5-A8C5-4DF9D1A82551}" type="sibTrans" cxnId="{4A73EB0A-C6D5-41B8-ABB8-254FBD20A094}">
      <dgm:prSet/>
      <dgm:spPr/>
      <dgm:t>
        <a:bodyPr/>
        <a:lstStyle/>
        <a:p>
          <a:endParaRPr lang="tr-TR"/>
        </a:p>
      </dgm:t>
    </dgm:pt>
    <dgm:pt modelId="{1DC382A4-ABC4-4A01-BB9F-B838903D2683}">
      <dgm:prSet phldrT="[Metin]"/>
      <dgm:spPr/>
      <dgm:t>
        <a:bodyPr/>
        <a:lstStyle/>
        <a:p>
          <a:r>
            <a:rPr lang="tr-TR" dirty="0" smtClean="0"/>
            <a:t>Destekleyici</a:t>
          </a:r>
          <a:endParaRPr lang="tr-TR" dirty="0"/>
        </a:p>
      </dgm:t>
    </dgm:pt>
    <dgm:pt modelId="{1E37E028-5403-4EDF-9F47-214B0CF1837C}" type="parTrans" cxnId="{D0205B35-1A38-4948-B31E-283EDECA9B34}">
      <dgm:prSet/>
      <dgm:spPr/>
      <dgm:t>
        <a:bodyPr/>
        <a:lstStyle/>
        <a:p>
          <a:endParaRPr lang="tr-TR"/>
        </a:p>
      </dgm:t>
    </dgm:pt>
    <dgm:pt modelId="{15398561-280D-4B52-A73B-4AE5EB33476F}" type="sibTrans" cxnId="{D0205B35-1A38-4948-B31E-283EDECA9B34}">
      <dgm:prSet/>
      <dgm:spPr/>
      <dgm:t>
        <a:bodyPr/>
        <a:lstStyle/>
        <a:p>
          <a:endParaRPr lang="tr-TR"/>
        </a:p>
      </dgm:t>
    </dgm:pt>
    <dgm:pt modelId="{735B4789-92B6-40B6-8D9D-B2C4261407C9}" type="pres">
      <dgm:prSet presAssocID="{16951703-14A3-4B59-AE00-555FDD6705EF}" presName="rootnode" presStyleCnt="0">
        <dgm:presLayoutVars>
          <dgm:chMax/>
          <dgm:chPref/>
          <dgm:dir/>
          <dgm:animLvl val="lvl"/>
        </dgm:presLayoutVars>
      </dgm:prSet>
      <dgm:spPr/>
      <dgm:t>
        <a:bodyPr/>
        <a:lstStyle/>
        <a:p>
          <a:endParaRPr lang="tr-TR"/>
        </a:p>
      </dgm:t>
    </dgm:pt>
    <dgm:pt modelId="{1C2462B9-7269-474B-B98A-8B69E574D92F}" type="pres">
      <dgm:prSet presAssocID="{7AC88F74-B1A8-4E6F-B31D-8E2914380F2B}" presName="composite" presStyleCnt="0"/>
      <dgm:spPr/>
    </dgm:pt>
    <dgm:pt modelId="{960A6D3F-8687-43D8-A74C-E5226319BF2A}" type="pres">
      <dgm:prSet presAssocID="{7AC88F74-B1A8-4E6F-B31D-8E2914380F2B}" presName="LShape" presStyleLbl="alignNode1" presStyleIdx="0" presStyleCnt="5"/>
      <dgm:spPr/>
    </dgm:pt>
    <dgm:pt modelId="{91DC9D4E-A909-46CA-9AC2-395F903D54DA}" type="pres">
      <dgm:prSet presAssocID="{7AC88F74-B1A8-4E6F-B31D-8E2914380F2B}" presName="ParentText" presStyleLbl="revTx" presStyleIdx="0" presStyleCnt="3">
        <dgm:presLayoutVars>
          <dgm:chMax val="0"/>
          <dgm:chPref val="0"/>
          <dgm:bulletEnabled val="1"/>
        </dgm:presLayoutVars>
      </dgm:prSet>
      <dgm:spPr/>
      <dgm:t>
        <a:bodyPr/>
        <a:lstStyle/>
        <a:p>
          <a:endParaRPr lang="tr-TR"/>
        </a:p>
      </dgm:t>
    </dgm:pt>
    <dgm:pt modelId="{292AB709-B375-45EF-8374-6A31D36F2AD5}" type="pres">
      <dgm:prSet presAssocID="{7AC88F74-B1A8-4E6F-B31D-8E2914380F2B}" presName="Triangle" presStyleLbl="alignNode1" presStyleIdx="1" presStyleCnt="5"/>
      <dgm:spPr/>
    </dgm:pt>
    <dgm:pt modelId="{B888382E-0CFF-4BF6-B295-A752641EEAB1}" type="pres">
      <dgm:prSet presAssocID="{B4798C5D-11F9-4427-8690-9088721552BA}" presName="sibTrans" presStyleCnt="0"/>
      <dgm:spPr/>
    </dgm:pt>
    <dgm:pt modelId="{07290C5C-6BA9-4C3A-8101-36A294DF691C}" type="pres">
      <dgm:prSet presAssocID="{B4798C5D-11F9-4427-8690-9088721552BA}" presName="space" presStyleCnt="0"/>
      <dgm:spPr/>
    </dgm:pt>
    <dgm:pt modelId="{6D287622-FFAF-40B2-AD84-0C3FDB203770}" type="pres">
      <dgm:prSet presAssocID="{8D4634EF-BAFF-41BA-8161-14943B6E6E2D}" presName="composite" presStyleCnt="0"/>
      <dgm:spPr/>
    </dgm:pt>
    <dgm:pt modelId="{E917E23E-62DF-4E70-A881-FCA7FD6FC1C0}" type="pres">
      <dgm:prSet presAssocID="{8D4634EF-BAFF-41BA-8161-14943B6E6E2D}" presName="LShape" presStyleLbl="alignNode1" presStyleIdx="2" presStyleCnt="5"/>
      <dgm:spPr/>
    </dgm:pt>
    <dgm:pt modelId="{3DF4E9A1-903C-4CBB-920C-336AB939237F}" type="pres">
      <dgm:prSet presAssocID="{8D4634EF-BAFF-41BA-8161-14943B6E6E2D}" presName="ParentText" presStyleLbl="revTx" presStyleIdx="1" presStyleCnt="3">
        <dgm:presLayoutVars>
          <dgm:chMax val="0"/>
          <dgm:chPref val="0"/>
          <dgm:bulletEnabled val="1"/>
        </dgm:presLayoutVars>
      </dgm:prSet>
      <dgm:spPr/>
      <dgm:t>
        <a:bodyPr/>
        <a:lstStyle/>
        <a:p>
          <a:endParaRPr lang="tr-TR"/>
        </a:p>
      </dgm:t>
    </dgm:pt>
    <dgm:pt modelId="{908C10F9-1083-491D-9D9F-0ACA23854A05}" type="pres">
      <dgm:prSet presAssocID="{8D4634EF-BAFF-41BA-8161-14943B6E6E2D}" presName="Triangle" presStyleLbl="alignNode1" presStyleIdx="3" presStyleCnt="5"/>
      <dgm:spPr/>
    </dgm:pt>
    <dgm:pt modelId="{C32764B6-4F9C-4FD8-92DB-853E0FF3C0D1}" type="pres">
      <dgm:prSet presAssocID="{C093D032-76D5-4EF5-A8C5-4DF9D1A82551}" presName="sibTrans" presStyleCnt="0"/>
      <dgm:spPr/>
    </dgm:pt>
    <dgm:pt modelId="{9093826E-657B-490B-96E2-CDEF6C8D762D}" type="pres">
      <dgm:prSet presAssocID="{C093D032-76D5-4EF5-A8C5-4DF9D1A82551}" presName="space" presStyleCnt="0"/>
      <dgm:spPr/>
    </dgm:pt>
    <dgm:pt modelId="{F22E4AAD-6C86-4107-B154-37226816C605}" type="pres">
      <dgm:prSet presAssocID="{1DC382A4-ABC4-4A01-BB9F-B838903D2683}" presName="composite" presStyleCnt="0"/>
      <dgm:spPr/>
    </dgm:pt>
    <dgm:pt modelId="{8D6F99AB-70B1-45A4-96C5-D0ED9001059D}" type="pres">
      <dgm:prSet presAssocID="{1DC382A4-ABC4-4A01-BB9F-B838903D2683}" presName="LShape" presStyleLbl="alignNode1" presStyleIdx="4" presStyleCnt="5"/>
      <dgm:spPr/>
    </dgm:pt>
    <dgm:pt modelId="{BF1959A6-A467-434B-8307-E3C3C2AB0768}" type="pres">
      <dgm:prSet presAssocID="{1DC382A4-ABC4-4A01-BB9F-B838903D2683}" presName="ParentText" presStyleLbl="revTx" presStyleIdx="2" presStyleCnt="3">
        <dgm:presLayoutVars>
          <dgm:chMax val="0"/>
          <dgm:chPref val="0"/>
          <dgm:bulletEnabled val="1"/>
        </dgm:presLayoutVars>
      </dgm:prSet>
      <dgm:spPr/>
      <dgm:t>
        <a:bodyPr/>
        <a:lstStyle/>
        <a:p>
          <a:endParaRPr lang="tr-TR"/>
        </a:p>
      </dgm:t>
    </dgm:pt>
  </dgm:ptLst>
  <dgm:cxnLst>
    <dgm:cxn modelId="{4A73EB0A-C6D5-41B8-ABB8-254FBD20A094}" srcId="{16951703-14A3-4B59-AE00-555FDD6705EF}" destId="{8D4634EF-BAFF-41BA-8161-14943B6E6E2D}" srcOrd="1" destOrd="0" parTransId="{7DF488B1-DE19-4964-932A-38E6066E7EB5}" sibTransId="{C093D032-76D5-4EF5-A8C5-4DF9D1A82551}"/>
    <dgm:cxn modelId="{D0205B35-1A38-4948-B31E-283EDECA9B34}" srcId="{16951703-14A3-4B59-AE00-555FDD6705EF}" destId="{1DC382A4-ABC4-4A01-BB9F-B838903D2683}" srcOrd="2" destOrd="0" parTransId="{1E37E028-5403-4EDF-9F47-214B0CF1837C}" sibTransId="{15398561-280D-4B52-A73B-4AE5EB33476F}"/>
    <dgm:cxn modelId="{D23F7406-474E-40DD-82E5-23ABBD3B5ED4}" type="presOf" srcId="{7AC88F74-B1A8-4E6F-B31D-8E2914380F2B}" destId="{91DC9D4E-A909-46CA-9AC2-395F903D54DA}" srcOrd="0" destOrd="0" presId="urn:microsoft.com/office/officeart/2009/3/layout/StepUpProcess"/>
    <dgm:cxn modelId="{0A673FA3-F2FF-4997-A034-1659D59EB9BC}" type="presOf" srcId="{1DC382A4-ABC4-4A01-BB9F-B838903D2683}" destId="{BF1959A6-A467-434B-8307-E3C3C2AB0768}" srcOrd="0" destOrd="0" presId="urn:microsoft.com/office/officeart/2009/3/layout/StepUpProcess"/>
    <dgm:cxn modelId="{A3DD4DD5-0F22-497A-A4F0-0373BDF18849}" srcId="{16951703-14A3-4B59-AE00-555FDD6705EF}" destId="{7AC88F74-B1A8-4E6F-B31D-8E2914380F2B}" srcOrd="0" destOrd="0" parTransId="{BF5563D1-7B7B-46E0-911D-61D5D34D36D6}" sibTransId="{B4798C5D-11F9-4427-8690-9088721552BA}"/>
    <dgm:cxn modelId="{BCC8614E-FCB7-4FB2-AE0D-C0DBB916EF0E}" type="presOf" srcId="{16951703-14A3-4B59-AE00-555FDD6705EF}" destId="{735B4789-92B6-40B6-8D9D-B2C4261407C9}" srcOrd="0" destOrd="0" presId="urn:microsoft.com/office/officeart/2009/3/layout/StepUpProcess"/>
    <dgm:cxn modelId="{991F8C83-6FA5-4F94-A6E9-C17C5523DE71}" type="presOf" srcId="{8D4634EF-BAFF-41BA-8161-14943B6E6E2D}" destId="{3DF4E9A1-903C-4CBB-920C-336AB939237F}" srcOrd="0" destOrd="0" presId="urn:microsoft.com/office/officeart/2009/3/layout/StepUpProcess"/>
    <dgm:cxn modelId="{114932C2-6A96-465E-9D06-6F425EE25232}" type="presParOf" srcId="{735B4789-92B6-40B6-8D9D-B2C4261407C9}" destId="{1C2462B9-7269-474B-B98A-8B69E574D92F}" srcOrd="0" destOrd="0" presId="urn:microsoft.com/office/officeart/2009/3/layout/StepUpProcess"/>
    <dgm:cxn modelId="{77934BFE-D5AF-4AD8-BD4B-AC67EC2EA86E}" type="presParOf" srcId="{1C2462B9-7269-474B-B98A-8B69E574D92F}" destId="{960A6D3F-8687-43D8-A74C-E5226319BF2A}" srcOrd="0" destOrd="0" presId="urn:microsoft.com/office/officeart/2009/3/layout/StepUpProcess"/>
    <dgm:cxn modelId="{DED046DD-3A23-4E49-88BE-5DFFD69EC522}" type="presParOf" srcId="{1C2462B9-7269-474B-B98A-8B69E574D92F}" destId="{91DC9D4E-A909-46CA-9AC2-395F903D54DA}" srcOrd="1" destOrd="0" presId="urn:microsoft.com/office/officeart/2009/3/layout/StepUpProcess"/>
    <dgm:cxn modelId="{C8914611-F9A8-4D02-9EB5-1F5E2BECF429}" type="presParOf" srcId="{1C2462B9-7269-474B-B98A-8B69E574D92F}" destId="{292AB709-B375-45EF-8374-6A31D36F2AD5}" srcOrd="2" destOrd="0" presId="urn:microsoft.com/office/officeart/2009/3/layout/StepUpProcess"/>
    <dgm:cxn modelId="{183E918B-0197-46F2-8FE2-DDB83A4E91A1}" type="presParOf" srcId="{735B4789-92B6-40B6-8D9D-B2C4261407C9}" destId="{B888382E-0CFF-4BF6-B295-A752641EEAB1}" srcOrd="1" destOrd="0" presId="urn:microsoft.com/office/officeart/2009/3/layout/StepUpProcess"/>
    <dgm:cxn modelId="{05E76DB1-3FD9-4C76-8EAD-0C7188F737BE}" type="presParOf" srcId="{B888382E-0CFF-4BF6-B295-A752641EEAB1}" destId="{07290C5C-6BA9-4C3A-8101-36A294DF691C}" srcOrd="0" destOrd="0" presId="urn:microsoft.com/office/officeart/2009/3/layout/StepUpProcess"/>
    <dgm:cxn modelId="{830EF923-2C71-455A-AC07-C39576C09E73}" type="presParOf" srcId="{735B4789-92B6-40B6-8D9D-B2C4261407C9}" destId="{6D287622-FFAF-40B2-AD84-0C3FDB203770}" srcOrd="2" destOrd="0" presId="urn:microsoft.com/office/officeart/2009/3/layout/StepUpProcess"/>
    <dgm:cxn modelId="{5BC020AD-8D27-4592-A6BB-7F489D9558D0}" type="presParOf" srcId="{6D287622-FFAF-40B2-AD84-0C3FDB203770}" destId="{E917E23E-62DF-4E70-A881-FCA7FD6FC1C0}" srcOrd="0" destOrd="0" presId="urn:microsoft.com/office/officeart/2009/3/layout/StepUpProcess"/>
    <dgm:cxn modelId="{CD6F36E7-2CA9-4E4F-896C-80BB492669C1}" type="presParOf" srcId="{6D287622-FFAF-40B2-AD84-0C3FDB203770}" destId="{3DF4E9A1-903C-4CBB-920C-336AB939237F}" srcOrd="1" destOrd="0" presId="urn:microsoft.com/office/officeart/2009/3/layout/StepUpProcess"/>
    <dgm:cxn modelId="{6F05C57D-F30D-45CE-B6E7-858217E6A85C}" type="presParOf" srcId="{6D287622-FFAF-40B2-AD84-0C3FDB203770}" destId="{908C10F9-1083-491D-9D9F-0ACA23854A05}" srcOrd="2" destOrd="0" presId="urn:microsoft.com/office/officeart/2009/3/layout/StepUpProcess"/>
    <dgm:cxn modelId="{00449457-A970-45D7-A3E2-5A4AD85E0D84}" type="presParOf" srcId="{735B4789-92B6-40B6-8D9D-B2C4261407C9}" destId="{C32764B6-4F9C-4FD8-92DB-853E0FF3C0D1}" srcOrd="3" destOrd="0" presId="urn:microsoft.com/office/officeart/2009/3/layout/StepUpProcess"/>
    <dgm:cxn modelId="{EA3AB187-CFB8-4EE8-9423-FD4E047AF13A}" type="presParOf" srcId="{C32764B6-4F9C-4FD8-92DB-853E0FF3C0D1}" destId="{9093826E-657B-490B-96E2-CDEF6C8D762D}" srcOrd="0" destOrd="0" presId="urn:microsoft.com/office/officeart/2009/3/layout/StepUpProcess"/>
    <dgm:cxn modelId="{EC2975C8-354E-416D-90ED-C212AF349DBF}" type="presParOf" srcId="{735B4789-92B6-40B6-8D9D-B2C4261407C9}" destId="{F22E4AAD-6C86-4107-B154-37226816C605}" srcOrd="4" destOrd="0" presId="urn:microsoft.com/office/officeart/2009/3/layout/StepUpProcess"/>
    <dgm:cxn modelId="{4A8DE429-F5B3-4542-A785-091C508B38B1}" type="presParOf" srcId="{F22E4AAD-6C86-4107-B154-37226816C605}" destId="{8D6F99AB-70B1-45A4-96C5-D0ED9001059D}" srcOrd="0" destOrd="0" presId="urn:microsoft.com/office/officeart/2009/3/layout/StepUpProcess"/>
    <dgm:cxn modelId="{6D8CFE63-1948-410A-8806-E7DAE77AE6B4}" type="presParOf" srcId="{F22E4AAD-6C86-4107-B154-37226816C605}" destId="{BF1959A6-A467-434B-8307-E3C3C2AB076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951703-14A3-4B59-AE00-555FDD6705EF}"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tr-TR"/>
        </a:p>
      </dgm:t>
    </dgm:pt>
    <dgm:pt modelId="{8D4634EF-BAFF-41BA-8161-14943B6E6E2D}">
      <dgm:prSet phldrT="[Metin]"/>
      <dgm:spPr/>
      <dgm:t>
        <a:bodyPr/>
        <a:lstStyle/>
        <a:p>
          <a:r>
            <a:rPr lang="tr-TR" dirty="0" err="1" smtClean="0"/>
            <a:t>Yakınsal</a:t>
          </a:r>
          <a:r>
            <a:rPr lang="tr-TR" dirty="0" smtClean="0"/>
            <a:t> Gelişim Alanı</a:t>
          </a:r>
          <a:endParaRPr lang="tr-TR" dirty="0"/>
        </a:p>
      </dgm:t>
    </dgm:pt>
    <dgm:pt modelId="{7DF488B1-DE19-4964-932A-38E6066E7EB5}" type="parTrans" cxnId="{4A73EB0A-C6D5-41B8-ABB8-254FBD20A094}">
      <dgm:prSet/>
      <dgm:spPr/>
      <dgm:t>
        <a:bodyPr/>
        <a:lstStyle/>
        <a:p>
          <a:endParaRPr lang="tr-TR"/>
        </a:p>
      </dgm:t>
    </dgm:pt>
    <dgm:pt modelId="{C093D032-76D5-4EF5-A8C5-4DF9D1A82551}" type="sibTrans" cxnId="{4A73EB0A-C6D5-41B8-ABB8-254FBD20A094}">
      <dgm:prSet/>
      <dgm:spPr/>
      <dgm:t>
        <a:bodyPr/>
        <a:lstStyle/>
        <a:p>
          <a:endParaRPr lang="tr-TR"/>
        </a:p>
      </dgm:t>
    </dgm:pt>
    <dgm:pt modelId="{E56418EF-646F-4558-842C-F78651BCED70}">
      <dgm:prSet phldrT="[Metin]"/>
      <dgm:spPr/>
      <dgm:t>
        <a:bodyPr/>
        <a:lstStyle/>
        <a:p>
          <a:r>
            <a:rPr lang="tr-TR" dirty="0" smtClean="0"/>
            <a:t>Yardım olmadan kendi gelişim düzeyi</a:t>
          </a:r>
          <a:endParaRPr lang="tr-TR" dirty="0"/>
        </a:p>
      </dgm:t>
    </dgm:pt>
    <dgm:pt modelId="{54E3E633-B017-4034-AE54-B90EDA546558}" type="parTrans" cxnId="{CA147930-1F98-4098-8338-87B206EB891E}">
      <dgm:prSet/>
      <dgm:spPr/>
      <dgm:t>
        <a:bodyPr/>
        <a:lstStyle/>
        <a:p>
          <a:endParaRPr lang="tr-TR"/>
        </a:p>
      </dgm:t>
    </dgm:pt>
    <dgm:pt modelId="{8C6D982B-73B2-4084-80D8-B393C6760207}" type="sibTrans" cxnId="{CA147930-1F98-4098-8338-87B206EB891E}">
      <dgm:prSet/>
      <dgm:spPr/>
      <dgm:t>
        <a:bodyPr/>
        <a:lstStyle/>
        <a:p>
          <a:endParaRPr lang="tr-TR"/>
        </a:p>
      </dgm:t>
    </dgm:pt>
    <dgm:pt modelId="{DD70E532-28CE-4C5E-8FC7-B79800870CA7}">
      <dgm:prSet phldrT="[Metin]"/>
      <dgm:spPr/>
      <dgm:t>
        <a:bodyPr/>
        <a:lstStyle/>
        <a:p>
          <a:r>
            <a:rPr lang="tr-TR" dirty="0" smtClean="0"/>
            <a:t>Yetişkin destekli potansiyel gelişim düzeyi</a:t>
          </a:r>
          <a:endParaRPr lang="tr-TR" dirty="0"/>
        </a:p>
      </dgm:t>
    </dgm:pt>
    <dgm:pt modelId="{9B86289C-1FD2-4C32-9C13-ED47E2E67061}" type="parTrans" cxnId="{8610D1C9-C6A6-4AC6-A646-090E4130B0B1}">
      <dgm:prSet/>
      <dgm:spPr/>
      <dgm:t>
        <a:bodyPr/>
        <a:lstStyle/>
        <a:p>
          <a:endParaRPr lang="tr-TR"/>
        </a:p>
      </dgm:t>
    </dgm:pt>
    <dgm:pt modelId="{A76BBCF3-CD97-4C75-A817-FC78E00531B1}" type="sibTrans" cxnId="{8610D1C9-C6A6-4AC6-A646-090E4130B0B1}">
      <dgm:prSet/>
      <dgm:spPr/>
      <dgm:t>
        <a:bodyPr/>
        <a:lstStyle/>
        <a:p>
          <a:endParaRPr lang="tr-TR"/>
        </a:p>
      </dgm:t>
    </dgm:pt>
    <dgm:pt modelId="{735B4789-92B6-40B6-8D9D-B2C4261407C9}" type="pres">
      <dgm:prSet presAssocID="{16951703-14A3-4B59-AE00-555FDD6705EF}" presName="rootnode" presStyleCnt="0">
        <dgm:presLayoutVars>
          <dgm:chMax/>
          <dgm:chPref/>
          <dgm:dir/>
          <dgm:animLvl val="lvl"/>
        </dgm:presLayoutVars>
      </dgm:prSet>
      <dgm:spPr/>
      <dgm:t>
        <a:bodyPr/>
        <a:lstStyle/>
        <a:p>
          <a:endParaRPr lang="tr-TR"/>
        </a:p>
      </dgm:t>
    </dgm:pt>
    <dgm:pt modelId="{6D287622-FFAF-40B2-AD84-0C3FDB203770}" type="pres">
      <dgm:prSet presAssocID="{8D4634EF-BAFF-41BA-8161-14943B6E6E2D}" presName="composite" presStyleCnt="0"/>
      <dgm:spPr/>
    </dgm:pt>
    <dgm:pt modelId="{E917E23E-62DF-4E70-A881-FCA7FD6FC1C0}" type="pres">
      <dgm:prSet presAssocID="{8D4634EF-BAFF-41BA-8161-14943B6E6E2D}" presName="LShape" presStyleLbl="alignNode1" presStyleIdx="0" presStyleCnt="1"/>
      <dgm:spPr/>
    </dgm:pt>
    <dgm:pt modelId="{3DF4E9A1-903C-4CBB-920C-336AB939237F}" type="pres">
      <dgm:prSet presAssocID="{8D4634EF-BAFF-41BA-8161-14943B6E6E2D}" presName="ParentText" presStyleLbl="revTx" presStyleIdx="0" presStyleCnt="1">
        <dgm:presLayoutVars>
          <dgm:chMax val="0"/>
          <dgm:chPref val="0"/>
          <dgm:bulletEnabled val="1"/>
        </dgm:presLayoutVars>
      </dgm:prSet>
      <dgm:spPr/>
      <dgm:t>
        <a:bodyPr/>
        <a:lstStyle/>
        <a:p>
          <a:endParaRPr lang="tr-TR"/>
        </a:p>
      </dgm:t>
    </dgm:pt>
  </dgm:ptLst>
  <dgm:cxnLst>
    <dgm:cxn modelId="{4A73EB0A-C6D5-41B8-ABB8-254FBD20A094}" srcId="{16951703-14A3-4B59-AE00-555FDD6705EF}" destId="{8D4634EF-BAFF-41BA-8161-14943B6E6E2D}" srcOrd="0" destOrd="0" parTransId="{7DF488B1-DE19-4964-932A-38E6066E7EB5}" sibTransId="{C093D032-76D5-4EF5-A8C5-4DF9D1A82551}"/>
    <dgm:cxn modelId="{8610D1C9-C6A6-4AC6-A646-090E4130B0B1}" srcId="{8D4634EF-BAFF-41BA-8161-14943B6E6E2D}" destId="{DD70E532-28CE-4C5E-8FC7-B79800870CA7}" srcOrd="1" destOrd="0" parTransId="{9B86289C-1FD2-4C32-9C13-ED47E2E67061}" sibTransId="{A76BBCF3-CD97-4C75-A817-FC78E00531B1}"/>
    <dgm:cxn modelId="{AE5CA647-2DD2-466B-A01F-FB5C54682E92}" type="presOf" srcId="{8D4634EF-BAFF-41BA-8161-14943B6E6E2D}" destId="{3DF4E9A1-903C-4CBB-920C-336AB939237F}" srcOrd="0" destOrd="0" presId="urn:microsoft.com/office/officeart/2009/3/layout/StepUpProcess"/>
    <dgm:cxn modelId="{CA147930-1F98-4098-8338-87B206EB891E}" srcId="{8D4634EF-BAFF-41BA-8161-14943B6E6E2D}" destId="{E56418EF-646F-4558-842C-F78651BCED70}" srcOrd="0" destOrd="0" parTransId="{54E3E633-B017-4034-AE54-B90EDA546558}" sibTransId="{8C6D982B-73B2-4084-80D8-B393C6760207}"/>
    <dgm:cxn modelId="{0AD44465-FF06-4B3A-8F5D-165E7D893B0F}" type="presOf" srcId="{E56418EF-646F-4558-842C-F78651BCED70}" destId="{3DF4E9A1-903C-4CBB-920C-336AB939237F}" srcOrd="0" destOrd="1" presId="urn:microsoft.com/office/officeart/2009/3/layout/StepUpProcess"/>
    <dgm:cxn modelId="{D712EE70-99F9-433E-93F8-47EB67417400}" type="presOf" srcId="{16951703-14A3-4B59-AE00-555FDD6705EF}" destId="{735B4789-92B6-40B6-8D9D-B2C4261407C9}" srcOrd="0" destOrd="0" presId="urn:microsoft.com/office/officeart/2009/3/layout/StepUpProcess"/>
    <dgm:cxn modelId="{248A59B4-2840-4758-A554-9EDD500CADC3}" type="presOf" srcId="{DD70E532-28CE-4C5E-8FC7-B79800870CA7}" destId="{3DF4E9A1-903C-4CBB-920C-336AB939237F}" srcOrd="0" destOrd="2" presId="urn:microsoft.com/office/officeart/2009/3/layout/StepUpProcess"/>
    <dgm:cxn modelId="{045541CA-BD87-447D-B440-CFA34EE88A0D}" type="presParOf" srcId="{735B4789-92B6-40B6-8D9D-B2C4261407C9}" destId="{6D287622-FFAF-40B2-AD84-0C3FDB203770}" srcOrd="0" destOrd="0" presId="urn:microsoft.com/office/officeart/2009/3/layout/StepUpProcess"/>
    <dgm:cxn modelId="{E2EDF083-D835-439E-82B8-C8E1840DD93B}" type="presParOf" srcId="{6D287622-FFAF-40B2-AD84-0C3FDB203770}" destId="{E917E23E-62DF-4E70-A881-FCA7FD6FC1C0}" srcOrd="0" destOrd="0" presId="urn:microsoft.com/office/officeart/2009/3/layout/StepUpProcess"/>
    <dgm:cxn modelId="{8625B47B-7F9A-4C54-82A3-7A7153BB3BE0}" type="presParOf" srcId="{6D287622-FFAF-40B2-AD84-0C3FDB203770}" destId="{3DF4E9A1-903C-4CBB-920C-336AB939237F}"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951703-14A3-4B59-AE00-555FDD6705EF}"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tr-TR"/>
        </a:p>
      </dgm:t>
    </dgm:pt>
    <dgm:pt modelId="{8D4634EF-BAFF-41BA-8161-14943B6E6E2D}">
      <dgm:prSet phldrT="[Metin]"/>
      <dgm:spPr/>
      <dgm:t>
        <a:bodyPr/>
        <a:lstStyle/>
        <a:p>
          <a:r>
            <a:rPr lang="tr-TR" dirty="0" smtClean="0"/>
            <a:t>İçselleştirme</a:t>
          </a:r>
          <a:endParaRPr lang="tr-TR" dirty="0"/>
        </a:p>
      </dgm:t>
    </dgm:pt>
    <dgm:pt modelId="{7DF488B1-DE19-4964-932A-38E6066E7EB5}" type="parTrans" cxnId="{4A73EB0A-C6D5-41B8-ABB8-254FBD20A094}">
      <dgm:prSet/>
      <dgm:spPr/>
      <dgm:t>
        <a:bodyPr/>
        <a:lstStyle/>
        <a:p>
          <a:endParaRPr lang="tr-TR"/>
        </a:p>
      </dgm:t>
    </dgm:pt>
    <dgm:pt modelId="{C093D032-76D5-4EF5-A8C5-4DF9D1A82551}" type="sibTrans" cxnId="{4A73EB0A-C6D5-41B8-ABB8-254FBD20A094}">
      <dgm:prSet/>
      <dgm:spPr/>
      <dgm:t>
        <a:bodyPr/>
        <a:lstStyle/>
        <a:p>
          <a:endParaRPr lang="tr-TR"/>
        </a:p>
      </dgm:t>
    </dgm:pt>
    <dgm:pt modelId="{735B4789-92B6-40B6-8D9D-B2C4261407C9}" type="pres">
      <dgm:prSet presAssocID="{16951703-14A3-4B59-AE00-555FDD6705EF}" presName="rootnode" presStyleCnt="0">
        <dgm:presLayoutVars>
          <dgm:chMax/>
          <dgm:chPref/>
          <dgm:dir/>
          <dgm:animLvl val="lvl"/>
        </dgm:presLayoutVars>
      </dgm:prSet>
      <dgm:spPr/>
      <dgm:t>
        <a:bodyPr/>
        <a:lstStyle/>
        <a:p>
          <a:endParaRPr lang="tr-TR"/>
        </a:p>
      </dgm:t>
    </dgm:pt>
    <dgm:pt modelId="{6D287622-FFAF-40B2-AD84-0C3FDB203770}" type="pres">
      <dgm:prSet presAssocID="{8D4634EF-BAFF-41BA-8161-14943B6E6E2D}" presName="composite" presStyleCnt="0"/>
      <dgm:spPr/>
    </dgm:pt>
    <dgm:pt modelId="{E917E23E-62DF-4E70-A881-FCA7FD6FC1C0}" type="pres">
      <dgm:prSet presAssocID="{8D4634EF-BAFF-41BA-8161-14943B6E6E2D}" presName="LShape" presStyleLbl="alignNode1" presStyleIdx="0" presStyleCnt="1"/>
      <dgm:spPr/>
    </dgm:pt>
    <dgm:pt modelId="{3DF4E9A1-903C-4CBB-920C-336AB939237F}" type="pres">
      <dgm:prSet presAssocID="{8D4634EF-BAFF-41BA-8161-14943B6E6E2D}" presName="ParentText" presStyleLbl="revTx" presStyleIdx="0" presStyleCnt="1">
        <dgm:presLayoutVars>
          <dgm:chMax val="0"/>
          <dgm:chPref val="0"/>
          <dgm:bulletEnabled val="1"/>
        </dgm:presLayoutVars>
      </dgm:prSet>
      <dgm:spPr/>
      <dgm:t>
        <a:bodyPr/>
        <a:lstStyle/>
        <a:p>
          <a:endParaRPr lang="tr-TR"/>
        </a:p>
      </dgm:t>
    </dgm:pt>
  </dgm:ptLst>
  <dgm:cxnLst>
    <dgm:cxn modelId="{F3E084A7-7185-4BA1-8838-E2461B107D02}" type="presOf" srcId="{8D4634EF-BAFF-41BA-8161-14943B6E6E2D}" destId="{3DF4E9A1-903C-4CBB-920C-336AB939237F}" srcOrd="0" destOrd="0" presId="urn:microsoft.com/office/officeart/2009/3/layout/StepUpProcess"/>
    <dgm:cxn modelId="{4A73EB0A-C6D5-41B8-ABB8-254FBD20A094}" srcId="{16951703-14A3-4B59-AE00-555FDD6705EF}" destId="{8D4634EF-BAFF-41BA-8161-14943B6E6E2D}" srcOrd="0" destOrd="0" parTransId="{7DF488B1-DE19-4964-932A-38E6066E7EB5}" sibTransId="{C093D032-76D5-4EF5-A8C5-4DF9D1A82551}"/>
    <dgm:cxn modelId="{14AE5EEA-BE8C-4574-B4D0-A35BB624A844}" type="presOf" srcId="{16951703-14A3-4B59-AE00-555FDD6705EF}" destId="{735B4789-92B6-40B6-8D9D-B2C4261407C9}" srcOrd="0" destOrd="0" presId="urn:microsoft.com/office/officeart/2009/3/layout/StepUpProcess"/>
    <dgm:cxn modelId="{35002293-EE49-4A59-B362-6A80EDE8C3F8}" type="presParOf" srcId="{735B4789-92B6-40B6-8D9D-B2C4261407C9}" destId="{6D287622-FFAF-40B2-AD84-0C3FDB203770}" srcOrd="0" destOrd="0" presId="urn:microsoft.com/office/officeart/2009/3/layout/StepUpProcess"/>
    <dgm:cxn modelId="{A03DB9DB-CA32-4768-9481-92363B4410D3}" type="presParOf" srcId="{6D287622-FFAF-40B2-AD84-0C3FDB203770}" destId="{E917E23E-62DF-4E70-A881-FCA7FD6FC1C0}" srcOrd="0" destOrd="0" presId="urn:microsoft.com/office/officeart/2009/3/layout/StepUpProcess"/>
    <dgm:cxn modelId="{D3D1C003-0692-48D9-ADA5-BB26B02C844E}" type="presParOf" srcId="{6D287622-FFAF-40B2-AD84-0C3FDB203770}" destId="{3DF4E9A1-903C-4CBB-920C-336AB939237F}"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E309C2-BA5F-4B38-9C4D-A4D53927BBDE}"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827247C7-24E8-4737-97F2-D546E70C5F94}">
      <dgm:prSet phldrT="[Metin]"/>
      <dgm:spPr/>
      <dgm:t>
        <a:bodyPr/>
        <a:lstStyle/>
        <a:p>
          <a:r>
            <a:rPr lang="tr-TR" dirty="0" smtClean="0"/>
            <a:t>Temel Zihinsel İşlemler</a:t>
          </a:r>
          <a:endParaRPr lang="tr-TR" dirty="0"/>
        </a:p>
      </dgm:t>
    </dgm:pt>
    <dgm:pt modelId="{6FB51C72-AB33-46C0-A119-16230224A587}" type="parTrans" cxnId="{345B218E-FCD1-4572-B579-DB29D5C4880E}">
      <dgm:prSet/>
      <dgm:spPr/>
      <dgm:t>
        <a:bodyPr/>
        <a:lstStyle/>
        <a:p>
          <a:endParaRPr lang="tr-TR"/>
        </a:p>
      </dgm:t>
    </dgm:pt>
    <dgm:pt modelId="{4ACDCD81-C071-4DB1-BEF1-61BC3E5CB1E2}" type="sibTrans" cxnId="{345B218E-FCD1-4572-B579-DB29D5C4880E}">
      <dgm:prSet/>
      <dgm:spPr/>
      <dgm:t>
        <a:bodyPr/>
        <a:lstStyle/>
        <a:p>
          <a:endParaRPr lang="tr-TR"/>
        </a:p>
      </dgm:t>
    </dgm:pt>
    <dgm:pt modelId="{DBBA3C04-95F6-43CA-93BD-F3241DE0AD29}">
      <dgm:prSet phldrT="[Metin]"/>
      <dgm:spPr/>
      <dgm:t>
        <a:bodyPr/>
        <a:lstStyle/>
        <a:p>
          <a:r>
            <a:rPr lang="tr-TR" dirty="0" smtClean="0"/>
            <a:t>Dikkat </a:t>
          </a:r>
          <a:endParaRPr lang="tr-TR" dirty="0"/>
        </a:p>
      </dgm:t>
    </dgm:pt>
    <dgm:pt modelId="{756F75A5-38A4-41A5-9B4F-24274ED8D3A2}" type="parTrans" cxnId="{CB344484-7FAF-4B2D-B347-2DCD1EF2692A}">
      <dgm:prSet/>
      <dgm:spPr/>
      <dgm:t>
        <a:bodyPr/>
        <a:lstStyle/>
        <a:p>
          <a:endParaRPr lang="tr-TR"/>
        </a:p>
      </dgm:t>
    </dgm:pt>
    <dgm:pt modelId="{635C2A15-6695-4D0D-A236-8EB7A00BF199}" type="sibTrans" cxnId="{CB344484-7FAF-4B2D-B347-2DCD1EF2692A}">
      <dgm:prSet/>
      <dgm:spPr/>
      <dgm:t>
        <a:bodyPr/>
        <a:lstStyle/>
        <a:p>
          <a:endParaRPr lang="tr-TR"/>
        </a:p>
      </dgm:t>
    </dgm:pt>
    <dgm:pt modelId="{58F2543A-C26B-4DEA-9C9E-C2E077110CEB}">
      <dgm:prSet phldrT="[Metin]"/>
      <dgm:spPr/>
      <dgm:t>
        <a:bodyPr/>
        <a:lstStyle/>
        <a:p>
          <a:r>
            <a:rPr lang="tr-TR" dirty="0" smtClean="0"/>
            <a:t>Duyu</a:t>
          </a:r>
          <a:endParaRPr lang="tr-TR" dirty="0"/>
        </a:p>
      </dgm:t>
    </dgm:pt>
    <dgm:pt modelId="{B60597C0-0AD1-4A5D-889E-B52C3FD2619D}" type="parTrans" cxnId="{EC537C81-F081-4628-9FD2-1CD1C0205FE6}">
      <dgm:prSet/>
      <dgm:spPr/>
      <dgm:t>
        <a:bodyPr/>
        <a:lstStyle/>
        <a:p>
          <a:endParaRPr lang="tr-TR"/>
        </a:p>
      </dgm:t>
    </dgm:pt>
    <dgm:pt modelId="{E00821B8-9A36-49C4-AE1D-60467F43A481}" type="sibTrans" cxnId="{EC537C81-F081-4628-9FD2-1CD1C0205FE6}">
      <dgm:prSet/>
      <dgm:spPr/>
      <dgm:t>
        <a:bodyPr/>
        <a:lstStyle/>
        <a:p>
          <a:endParaRPr lang="tr-TR"/>
        </a:p>
      </dgm:t>
    </dgm:pt>
    <dgm:pt modelId="{02B7A472-3278-444C-98B9-8A066B4147AF}">
      <dgm:prSet phldrT="[Metin]"/>
      <dgm:spPr/>
      <dgm:t>
        <a:bodyPr/>
        <a:lstStyle/>
        <a:p>
          <a:r>
            <a:rPr lang="tr-TR" dirty="0" smtClean="0"/>
            <a:t>Yüksek seviyede zihinsel işlemler</a:t>
          </a:r>
          <a:endParaRPr lang="tr-TR" dirty="0"/>
        </a:p>
      </dgm:t>
    </dgm:pt>
    <dgm:pt modelId="{BCE7ED55-0112-45BB-90AB-72C074D78054}" type="parTrans" cxnId="{1549B896-CA91-4F70-ADCD-2F46FEBCC466}">
      <dgm:prSet/>
      <dgm:spPr/>
      <dgm:t>
        <a:bodyPr/>
        <a:lstStyle/>
        <a:p>
          <a:endParaRPr lang="tr-TR"/>
        </a:p>
      </dgm:t>
    </dgm:pt>
    <dgm:pt modelId="{DFF937B3-8C6A-4446-A7C0-890804B3D20D}" type="sibTrans" cxnId="{1549B896-CA91-4F70-ADCD-2F46FEBCC466}">
      <dgm:prSet/>
      <dgm:spPr/>
      <dgm:t>
        <a:bodyPr/>
        <a:lstStyle/>
        <a:p>
          <a:endParaRPr lang="tr-TR"/>
        </a:p>
      </dgm:t>
    </dgm:pt>
    <dgm:pt modelId="{29D46547-B077-4E3E-B8D7-B1551842B71F}">
      <dgm:prSet phldrT="[Metin]"/>
      <dgm:spPr/>
      <dgm:t>
        <a:bodyPr/>
        <a:lstStyle/>
        <a:p>
          <a:r>
            <a:rPr lang="tr-TR" dirty="0" smtClean="0"/>
            <a:t>Bağımsız</a:t>
          </a:r>
          <a:endParaRPr lang="tr-TR" dirty="0"/>
        </a:p>
      </dgm:t>
    </dgm:pt>
    <dgm:pt modelId="{E3163DBC-FAD7-4CA1-BF90-1156D5E8284C}" type="parTrans" cxnId="{BA939218-A4C9-45CD-9F04-80A43729ADE3}">
      <dgm:prSet/>
      <dgm:spPr/>
      <dgm:t>
        <a:bodyPr/>
        <a:lstStyle/>
        <a:p>
          <a:endParaRPr lang="tr-TR"/>
        </a:p>
      </dgm:t>
    </dgm:pt>
    <dgm:pt modelId="{294BB2BF-CDD3-45E0-8D80-70639034125E}" type="sibTrans" cxnId="{BA939218-A4C9-45CD-9F04-80A43729ADE3}">
      <dgm:prSet/>
      <dgm:spPr/>
      <dgm:t>
        <a:bodyPr/>
        <a:lstStyle/>
        <a:p>
          <a:endParaRPr lang="tr-TR"/>
        </a:p>
      </dgm:t>
    </dgm:pt>
    <dgm:pt modelId="{42867A03-3622-46EB-8AA2-A79443742D50}">
      <dgm:prSet phldrT="[Metin]"/>
      <dgm:spPr/>
      <dgm:t>
        <a:bodyPr/>
        <a:lstStyle/>
        <a:p>
          <a:r>
            <a:rPr lang="tr-TR" dirty="0" err="1" smtClean="0"/>
            <a:t>Yakınsal</a:t>
          </a:r>
          <a:r>
            <a:rPr lang="tr-TR" dirty="0" smtClean="0"/>
            <a:t> Gelişim Alanı</a:t>
          </a:r>
          <a:endParaRPr lang="tr-TR" dirty="0"/>
        </a:p>
      </dgm:t>
    </dgm:pt>
    <dgm:pt modelId="{83BF953E-AE6B-4C1D-BB6C-DB0BA58DD2D8}" type="parTrans" cxnId="{5A995D72-41D1-4319-81CD-2DA6A55A2966}">
      <dgm:prSet/>
      <dgm:spPr/>
      <dgm:t>
        <a:bodyPr/>
        <a:lstStyle/>
        <a:p>
          <a:endParaRPr lang="tr-TR"/>
        </a:p>
      </dgm:t>
    </dgm:pt>
    <dgm:pt modelId="{15510C76-032D-4452-A107-F301A5B49364}" type="sibTrans" cxnId="{5A995D72-41D1-4319-81CD-2DA6A55A2966}">
      <dgm:prSet/>
      <dgm:spPr/>
      <dgm:t>
        <a:bodyPr/>
        <a:lstStyle/>
        <a:p>
          <a:endParaRPr lang="tr-TR"/>
        </a:p>
      </dgm:t>
    </dgm:pt>
    <dgm:pt modelId="{3D28AFB6-5C57-42F2-BB14-7C3C03344FF4}">
      <dgm:prSet phldrT="[Metin]"/>
      <dgm:spPr/>
      <dgm:t>
        <a:bodyPr/>
        <a:lstStyle/>
        <a:p>
          <a:r>
            <a:rPr lang="tr-TR" dirty="0" smtClean="0"/>
            <a:t>Algı</a:t>
          </a:r>
          <a:endParaRPr lang="tr-TR" dirty="0"/>
        </a:p>
      </dgm:t>
    </dgm:pt>
    <dgm:pt modelId="{BA333B6B-29E3-4BD6-822A-AF5175B86576}" type="parTrans" cxnId="{3D4E877C-FB21-4F33-A4F1-56158C5CFA2E}">
      <dgm:prSet/>
      <dgm:spPr/>
      <dgm:t>
        <a:bodyPr/>
        <a:lstStyle/>
        <a:p>
          <a:endParaRPr lang="tr-TR"/>
        </a:p>
      </dgm:t>
    </dgm:pt>
    <dgm:pt modelId="{6AB3938E-E0F5-4239-8149-661D03DB9604}" type="sibTrans" cxnId="{3D4E877C-FB21-4F33-A4F1-56158C5CFA2E}">
      <dgm:prSet/>
      <dgm:spPr/>
      <dgm:t>
        <a:bodyPr/>
        <a:lstStyle/>
        <a:p>
          <a:endParaRPr lang="tr-TR"/>
        </a:p>
      </dgm:t>
    </dgm:pt>
    <dgm:pt modelId="{F95309CE-2F3E-4766-B2C8-AFC85E5F7D28}">
      <dgm:prSet phldrT="[Metin]"/>
      <dgm:spPr/>
      <dgm:t>
        <a:bodyPr/>
        <a:lstStyle/>
        <a:p>
          <a:r>
            <a:rPr lang="tr-TR" dirty="0" smtClean="0"/>
            <a:t>Hafıza</a:t>
          </a:r>
          <a:endParaRPr lang="tr-TR" dirty="0"/>
        </a:p>
      </dgm:t>
    </dgm:pt>
    <dgm:pt modelId="{89A6467C-0D31-44D8-9DD2-4CEF1D4DE5E9}" type="parTrans" cxnId="{C13A468A-00A8-4F3A-8046-8D70DD07ACF9}">
      <dgm:prSet/>
      <dgm:spPr/>
      <dgm:t>
        <a:bodyPr/>
        <a:lstStyle/>
        <a:p>
          <a:endParaRPr lang="tr-TR"/>
        </a:p>
      </dgm:t>
    </dgm:pt>
    <dgm:pt modelId="{EEA4BE88-E7DE-44D3-9651-E5BCA927EB41}" type="sibTrans" cxnId="{C13A468A-00A8-4F3A-8046-8D70DD07ACF9}">
      <dgm:prSet/>
      <dgm:spPr/>
      <dgm:t>
        <a:bodyPr/>
        <a:lstStyle/>
        <a:p>
          <a:endParaRPr lang="tr-TR"/>
        </a:p>
      </dgm:t>
    </dgm:pt>
    <dgm:pt modelId="{30DD6B44-D3CE-4C5A-A4D1-911BB5C805FA}" type="pres">
      <dgm:prSet presAssocID="{5AE309C2-BA5F-4B38-9C4D-A4D53927BBDE}" presName="list" presStyleCnt="0">
        <dgm:presLayoutVars>
          <dgm:dir/>
          <dgm:animLvl val="lvl"/>
        </dgm:presLayoutVars>
      </dgm:prSet>
      <dgm:spPr/>
      <dgm:t>
        <a:bodyPr/>
        <a:lstStyle/>
        <a:p>
          <a:endParaRPr lang="tr-TR"/>
        </a:p>
      </dgm:t>
    </dgm:pt>
    <dgm:pt modelId="{811187DC-5084-4F71-A384-B76965485239}" type="pres">
      <dgm:prSet presAssocID="{827247C7-24E8-4737-97F2-D546E70C5F94}" presName="posSpace" presStyleCnt="0"/>
      <dgm:spPr/>
    </dgm:pt>
    <dgm:pt modelId="{9E731A57-0149-48CA-9168-7AD566FBA746}" type="pres">
      <dgm:prSet presAssocID="{827247C7-24E8-4737-97F2-D546E70C5F94}" presName="vertFlow" presStyleCnt="0"/>
      <dgm:spPr/>
    </dgm:pt>
    <dgm:pt modelId="{7862F5AF-EB8D-4657-ACA8-C58EBFF7AC25}" type="pres">
      <dgm:prSet presAssocID="{827247C7-24E8-4737-97F2-D546E70C5F94}" presName="topSpace" presStyleCnt="0"/>
      <dgm:spPr/>
    </dgm:pt>
    <dgm:pt modelId="{AF054C2A-03B1-4F5E-92A2-762B1CA06835}" type="pres">
      <dgm:prSet presAssocID="{827247C7-24E8-4737-97F2-D546E70C5F94}" presName="firstComp" presStyleCnt="0"/>
      <dgm:spPr/>
    </dgm:pt>
    <dgm:pt modelId="{686C9D4B-7F73-4004-9857-C83585FED29A}" type="pres">
      <dgm:prSet presAssocID="{827247C7-24E8-4737-97F2-D546E70C5F94}" presName="firstChild" presStyleLbl="bgAccFollowNode1" presStyleIdx="0" presStyleCnt="6" custScaleX="207918"/>
      <dgm:spPr/>
      <dgm:t>
        <a:bodyPr/>
        <a:lstStyle/>
        <a:p>
          <a:endParaRPr lang="tr-TR"/>
        </a:p>
      </dgm:t>
    </dgm:pt>
    <dgm:pt modelId="{6F526524-4A98-45E6-9330-5AFA15329471}" type="pres">
      <dgm:prSet presAssocID="{827247C7-24E8-4737-97F2-D546E70C5F94}" presName="firstChildTx" presStyleLbl="bgAccFollowNode1" presStyleIdx="0" presStyleCnt="6">
        <dgm:presLayoutVars>
          <dgm:bulletEnabled val="1"/>
        </dgm:presLayoutVars>
      </dgm:prSet>
      <dgm:spPr/>
      <dgm:t>
        <a:bodyPr/>
        <a:lstStyle/>
        <a:p>
          <a:endParaRPr lang="tr-TR"/>
        </a:p>
      </dgm:t>
    </dgm:pt>
    <dgm:pt modelId="{B4F1FCD1-A8C3-4505-9D9B-CC19BC1D26EB}" type="pres">
      <dgm:prSet presAssocID="{58F2543A-C26B-4DEA-9C9E-C2E077110CEB}" presName="comp" presStyleCnt="0"/>
      <dgm:spPr/>
    </dgm:pt>
    <dgm:pt modelId="{21D0F215-0093-454E-AB9D-ED21ACFBEA6F}" type="pres">
      <dgm:prSet presAssocID="{58F2543A-C26B-4DEA-9C9E-C2E077110CEB}" presName="child" presStyleLbl="bgAccFollowNode1" presStyleIdx="1" presStyleCnt="6" custScaleX="207918"/>
      <dgm:spPr/>
      <dgm:t>
        <a:bodyPr/>
        <a:lstStyle/>
        <a:p>
          <a:endParaRPr lang="tr-TR"/>
        </a:p>
      </dgm:t>
    </dgm:pt>
    <dgm:pt modelId="{16CE83DE-C5ED-4931-8FD3-438CA324C796}" type="pres">
      <dgm:prSet presAssocID="{58F2543A-C26B-4DEA-9C9E-C2E077110CEB}" presName="childTx" presStyleLbl="bgAccFollowNode1" presStyleIdx="1" presStyleCnt="6">
        <dgm:presLayoutVars>
          <dgm:bulletEnabled val="1"/>
        </dgm:presLayoutVars>
      </dgm:prSet>
      <dgm:spPr/>
      <dgm:t>
        <a:bodyPr/>
        <a:lstStyle/>
        <a:p>
          <a:endParaRPr lang="tr-TR"/>
        </a:p>
      </dgm:t>
    </dgm:pt>
    <dgm:pt modelId="{00A3E38C-17EF-4330-93DB-1C1E4A29EFA9}" type="pres">
      <dgm:prSet presAssocID="{3D28AFB6-5C57-42F2-BB14-7C3C03344FF4}" presName="comp" presStyleCnt="0"/>
      <dgm:spPr/>
    </dgm:pt>
    <dgm:pt modelId="{D8339A45-C2D2-4D39-9497-B78CF89B7B22}" type="pres">
      <dgm:prSet presAssocID="{3D28AFB6-5C57-42F2-BB14-7C3C03344FF4}" presName="child" presStyleLbl="bgAccFollowNode1" presStyleIdx="2" presStyleCnt="6" custScaleX="207918"/>
      <dgm:spPr/>
      <dgm:t>
        <a:bodyPr/>
        <a:lstStyle/>
        <a:p>
          <a:endParaRPr lang="tr-TR"/>
        </a:p>
      </dgm:t>
    </dgm:pt>
    <dgm:pt modelId="{6759E15C-E4AD-4274-9732-69FE58B25669}" type="pres">
      <dgm:prSet presAssocID="{3D28AFB6-5C57-42F2-BB14-7C3C03344FF4}" presName="childTx" presStyleLbl="bgAccFollowNode1" presStyleIdx="2" presStyleCnt="6">
        <dgm:presLayoutVars>
          <dgm:bulletEnabled val="1"/>
        </dgm:presLayoutVars>
      </dgm:prSet>
      <dgm:spPr/>
      <dgm:t>
        <a:bodyPr/>
        <a:lstStyle/>
        <a:p>
          <a:endParaRPr lang="tr-TR"/>
        </a:p>
      </dgm:t>
    </dgm:pt>
    <dgm:pt modelId="{38B153B5-BDA5-40E7-BC8C-0F8EC5E90985}" type="pres">
      <dgm:prSet presAssocID="{F95309CE-2F3E-4766-B2C8-AFC85E5F7D28}" presName="comp" presStyleCnt="0"/>
      <dgm:spPr/>
    </dgm:pt>
    <dgm:pt modelId="{3D660C9A-A6A4-4FAE-A079-528823F6AFF9}" type="pres">
      <dgm:prSet presAssocID="{F95309CE-2F3E-4766-B2C8-AFC85E5F7D28}" presName="child" presStyleLbl="bgAccFollowNode1" presStyleIdx="3" presStyleCnt="6" custScaleX="207918"/>
      <dgm:spPr/>
      <dgm:t>
        <a:bodyPr/>
        <a:lstStyle/>
        <a:p>
          <a:endParaRPr lang="tr-TR"/>
        </a:p>
      </dgm:t>
    </dgm:pt>
    <dgm:pt modelId="{F0A14DEC-2AC9-473D-93FC-A2735BCA4F41}" type="pres">
      <dgm:prSet presAssocID="{F95309CE-2F3E-4766-B2C8-AFC85E5F7D28}" presName="childTx" presStyleLbl="bgAccFollowNode1" presStyleIdx="3" presStyleCnt="6">
        <dgm:presLayoutVars>
          <dgm:bulletEnabled val="1"/>
        </dgm:presLayoutVars>
      </dgm:prSet>
      <dgm:spPr/>
      <dgm:t>
        <a:bodyPr/>
        <a:lstStyle/>
        <a:p>
          <a:endParaRPr lang="tr-TR"/>
        </a:p>
      </dgm:t>
    </dgm:pt>
    <dgm:pt modelId="{D3CE092F-5AAD-4BF2-BDE5-DB4275A785C9}" type="pres">
      <dgm:prSet presAssocID="{827247C7-24E8-4737-97F2-D546E70C5F94}" presName="negSpace" presStyleCnt="0"/>
      <dgm:spPr/>
    </dgm:pt>
    <dgm:pt modelId="{324C1DEF-2515-4608-BC6E-0F76FE67C13A}" type="pres">
      <dgm:prSet presAssocID="{827247C7-24E8-4737-97F2-D546E70C5F94}" presName="circle" presStyleLbl="node1" presStyleIdx="0" presStyleCnt="2" custScaleX="224102" custScaleY="139470"/>
      <dgm:spPr/>
      <dgm:t>
        <a:bodyPr/>
        <a:lstStyle/>
        <a:p>
          <a:endParaRPr lang="tr-TR"/>
        </a:p>
      </dgm:t>
    </dgm:pt>
    <dgm:pt modelId="{3F1F645C-0465-4559-BD86-202C6BB2E903}" type="pres">
      <dgm:prSet presAssocID="{4ACDCD81-C071-4DB1-BEF1-61BC3E5CB1E2}" presName="transSpace" presStyleCnt="0"/>
      <dgm:spPr/>
    </dgm:pt>
    <dgm:pt modelId="{451F536B-8420-435C-B4F0-6F4E60668601}" type="pres">
      <dgm:prSet presAssocID="{02B7A472-3278-444C-98B9-8A066B4147AF}" presName="posSpace" presStyleCnt="0"/>
      <dgm:spPr/>
    </dgm:pt>
    <dgm:pt modelId="{6C204E4B-1CD1-437D-BCE9-1A8C979F179E}" type="pres">
      <dgm:prSet presAssocID="{02B7A472-3278-444C-98B9-8A066B4147AF}" presName="vertFlow" presStyleCnt="0"/>
      <dgm:spPr/>
    </dgm:pt>
    <dgm:pt modelId="{A67F7CF6-4A45-4504-AC1E-79FF03EE6C71}" type="pres">
      <dgm:prSet presAssocID="{02B7A472-3278-444C-98B9-8A066B4147AF}" presName="topSpace" presStyleCnt="0"/>
      <dgm:spPr/>
    </dgm:pt>
    <dgm:pt modelId="{FE7F5B83-28F9-4D7A-BAE6-A02B56387841}" type="pres">
      <dgm:prSet presAssocID="{02B7A472-3278-444C-98B9-8A066B4147AF}" presName="firstComp" presStyleCnt="0"/>
      <dgm:spPr/>
    </dgm:pt>
    <dgm:pt modelId="{29072678-C286-43D5-9A6B-FA153A25C07A}" type="pres">
      <dgm:prSet presAssocID="{02B7A472-3278-444C-98B9-8A066B4147AF}" presName="firstChild" presStyleLbl="bgAccFollowNode1" presStyleIdx="4" presStyleCnt="6" custScaleX="207918"/>
      <dgm:spPr/>
      <dgm:t>
        <a:bodyPr/>
        <a:lstStyle/>
        <a:p>
          <a:endParaRPr lang="tr-TR"/>
        </a:p>
      </dgm:t>
    </dgm:pt>
    <dgm:pt modelId="{1F868066-1690-44D5-BF95-12773396785B}" type="pres">
      <dgm:prSet presAssocID="{02B7A472-3278-444C-98B9-8A066B4147AF}" presName="firstChildTx" presStyleLbl="bgAccFollowNode1" presStyleIdx="4" presStyleCnt="6">
        <dgm:presLayoutVars>
          <dgm:bulletEnabled val="1"/>
        </dgm:presLayoutVars>
      </dgm:prSet>
      <dgm:spPr/>
      <dgm:t>
        <a:bodyPr/>
        <a:lstStyle/>
        <a:p>
          <a:endParaRPr lang="tr-TR"/>
        </a:p>
      </dgm:t>
    </dgm:pt>
    <dgm:pt modelId="{7BA3A61D-DC54-4CCC-B85C-3A4CC485D339}" type="pres">
      <dgm:prSet presAssocID="{42867A03-3622-46EB-8AA2-A79443742D50}" presName="comp" presStyleCnt="0"/>
      <dgm:spPr/>
    </dgm:pt>
    <dgm:pt modelId="{5F53A7E7-8E9C-49BD-964D-DC852CDDC192}" type="pres">
      <dgm:prSet presAssocID="{42867A03-3622-46EB-8AA2-A79443742D50}" presName="child" presStyleLbl="bgAccFollowNode1" presStyleIdx="5" presStyleCnt="6" custScaleX="207918"/>
      <dgm:spPr/>
      <dgm:t>
        <a:bodyPr/>
        <a:lstStyle/>
        <a:p>
          <a:endParaRPr lang="tr-TR"/>
        </a:p>
      </dgm:t>
    </dgm:pt>
    <dgm:pt modelId="{1A4A6318-4E8F-48D1-8505-146B1D0B6385}" type="pres">
      <dgm:prSet presAssocID="{42867A03-3622-46EB-8AA2-A79443742D50}" presName="childTx" presStyleLbl="bgAccFollowNode1" presStyleIdx="5" presStyleCnt="6">
        <dgm:presLayoutVars>
          <dgm:bulletEnabled val="1"/>
        </dgm:presLayoutVars>
      </dgm:prSet>
      <dgm:spPr/>
      <dgm:t>
        <a:bodyPr/>
        <a:lstStyle/>
        <a:p>
          <a:endParaRPr lang="tr-TR"/>
        </a:p>
      </dgm:t>
    </dgm:pt>
    <dgm:pt modelId="{DAD86C7D-FFD2-4A7F-A281-B40DA0B6E78F}" type="pres">
      <dgm:prSet presAssocID="{02B7A472-3278-444C-98B9-8A066B4147AF}" presName="negSpace" presStyleCnt="0"/>
      <dgm:spPr/>
    </dgm:pt>
    <dgm:pt modelId="{3C5C04B9-291A-4C5A-BA41-9173FFA53647}" type="pres">
      <dgm:prSet presAssocID="{02B7A472-3278-444C-98B9-8A066B4147AF}" presName="circle" presStyleLbl="node1" presStyleIdx="1" presStyleCnt="2" custScaleX="209477" custScaleY="135033"/>
      <dgm:spPr/>
      <dgm:t>
        <a:bodyPr/>
        <a:lstStyle/>
        <a:p>
          <a:endParaRPr lang="tr-TR"/>
        </a:p>
      </dgm:t>
    </dgm:pt>
  </dgm:ptLst>
  <dgm:cxnLst>
    <dgm:cxn modelId="{4542D34C-3349-4FBB-A405-9ACF98DB38CD}" type="presOf" srcId="{29D46547-B077-4E3E-B8D7-B1551842B71F}" destId="{1F868066-1690-44D5-BF95-12773396785B}" srcOrd="1" destOrd="0" presId="urn:microsoft.com/office/officeart/2005/8/layout/hList9"/>
    <dgm:cxn modelId="{CB344484-7FAF-4B2D-B347-2DCD1EF2692A}" srcId="{827247C7-24E8-4737-97F2-D546E70C5F94}" destId="{DBBA3C04-95F6-43CA-93BD-F3241DE0AD29}" srcOrd="0" destOrd="0" parTransId="{756F75A5-38A4-41A5-9B4F-24274ED8D3A2}" sibTransId="{635C2A15-6695-4D0D-A236-8EB7A00BF199}"/>
    <dgm:cxn modelId="{EC537C81-F081-4628-9FD2-1CD1C0205FE6}" srcId="{827247C7-24E8-4737-97F2-D546E70C5F94}" destId="{58F2543A-C26B-4DEA-9C9E-C2E077110CEB}" srcOrd="1" destOrd="0" parTransId="{B60597C0-0AD1-4A5D-889E-B52C3FD2619D}" sibTransId="{E00821B8-9A36-49C4-AE1D-60467F43A481}"/>
    <dgm:cxn modelId="{AE271416-B357-4AB0-86B4-9598B2B4A882}" type="presOf" srcId="{827247C7-24E8-4737-97F2-D546E70C5F94}" destId="{324C1DEF-2515-4608-BC6E-0F76FE67C13A}" srcOrd="0" destOrd="0" presId="urn:microsoft.com/office/officeart/2005/8/layout/hList9"/>
    <dgm:cxn modelId="{345B218E-FCD1-4572-B579-DB29D5C4880E}" srcId="{5AE309C2-BA5F-4B38-9C4D-A4D53927BBDE}" destId="{827247C7-24E8-4737-97F2-D546E70C5F94}" srcOrd="0" destOrd="0" parTransId="{6FB51C72-AB33-46C0-A119-16230224A587}" sibTransId="{4ACDCD81-C071-4DB1-BEF1-61BC3E5CB1E2}"/>
    <dgm:cxn modelId="{B4AD2834-BB22-4827-B41A-971A18423E44}" type="presOf" srcId="{02B7A472-3278-444C-98B9-8A066B4147AF}" destId="{3C5C04B9-291A-4C5A-BA41-9173FFA53647}" srcOrd="0" destOrd="0" presId="urn:microsoft.com/office/officeart/2005/8/layout/hList9"/>
    <dgm:cxn modelId="{A8DA2186-C2C3-49C9-8FA5-028708EA3C1D}" type="presOf" srcId="{58F2543A-C26B-4DEA-9C9E-C2E077110CEB}" destId="{16CE83DE-C5ED-4931-8FD3-438CA324C796}" srcOrd="1" destOrd="0" presId="urn:microsoft.com/office/officeart/2005/8/layout/hList9"/>
    <dgm:cxn modelId="{A504F312-7C01-46B8-AE31-0E02AD3F2926}" type="presOf" srcId="{42867A03-3622-46EB-8AA2-A79443742D50}" destId="{5F53A7E7-8E9C-49BD-964D-DC852CDDC192}" srcOrd="0" destOrd="0" presId="urn:microsoft.com/office/officeart/2005/8/layout/hList9"/>
    <dgm:cxn modelId="{62AEA094-8FA9-4722-941C-330976B29703}" type="presOf" srcId="{F95309CE-2F3E-4766-B2C8-AFC85E5F7D28}" destId="{3D660C9A-A6A4-4FAE-A079-528823F6AFF9}" srcOrd="0" destOrd="0" presId="urn:microsoft.com/office/officeart/2005/8/layout/hList9"/>
    <dgm:cxn modelId="{B18E9F25-8023-419B-A2AE-C048A39837BA}" type="presOf" srcId="{42867A03-3622-46EB-8AA2-A79443742D50}" destId="{1A4A6318-4E8F-48D1-8505-146B1D0B6385}" srcOrd="1" destOrd="0" presId="urn:microsoft.com/office/officeart/2005/8/layout/hList9"/>
    <dgm:cxn modelId="{C13A468A-00A8-4F3A-8046-8D70DD07ACF9}" srcId="{827247C7-24E8-4737-97F2-D546E70C5F94}" destId="{F95309CE-2F3E-4766-B2C8-AFC85E5F7D28}" srcOrd="3" destOrd="0" parTransId="{89A6467C-0D31-44D8-9DD2-4CEF1D4DE5E9}" sibTransId="{EEA4BE88-E7DE-44D3-9651-E5BCA927EB41}"/>
    <dgm:cxn modelId="{3D4E877C-FB21-4F33-A4F1-56158C5CFA2E}" srcId="{827247C7-24E8-4737-97F2-D546E70C5F94}" destId="{3D28AFB6-5C57-42F2-BB14-7C3C03344FF4}" srcOrd="2" destOrd="0" parTransId="{BA333B6B-29E3-4BD6-822A-AF5175B86576}" sibTransId="{6AB3938E-E0F5-4239-8149-661D03DB9604}"/>
    <dgm:cxn modelId="{D28933AC-3B8A-4F43-967C-D31368696899}" type="presOf" srcId="{DBBA3C04-95F6-43CA-93BD-F3241DE0AD29}" destId="{686C9D4B-7F73-4004-9857-C83585FED29A}" srcOrd="0" destOrd="0" presId="urn:microsoft.com/office/officeart/2005/8/layout/hList9"/>
    <dgm:cxn modelId="{0B99CC75-E427-4E78-AE7A-30378A7EF3CC}" type="presOf" srcId="{29D46547-B077-4E3E-B8D7-B1551842B71F}" destId="{29072678-C286-43D5-9A6B-FA153A25C07A}" srcOrd="0" destOrd="0" presId="urn:microsoft.com/office/officeart/2005/8/layout/hList9"/>
    <dgm:cxn modelId="{E2C113AB-436F-46DB-9283-0DA6E1A3FF71}" type="presOf" srcId="{3D28AFB6-5C57-42F2-BB14-7C3C03344FF4}" destId="{D8339A45-C2D2-4D39-9497-B78CF89B7B22}" srcOrd="0" destOrd="0" presId="urn:microsoft.com/office/officeart/2005/8/layout/hList9"/>
    <dgm:cxn modelId="{1549B896-CA91-4F70-ADCD-2F46FEBCC466}" srcId="{5AE309C2-BA5F-4B38-9C4D-A4D53927BBDE}" destId="{02B7A472-3278-444C-98B9-8A066B4147AF}" srcOrd="1" destOrd="0" parTransId="{BCE7ED55-0112-45BB-90AB-72C074D78054}" sibTransId="{DFF937B3-8C6A-4446-A7C0-890804B3D20D}"/>
    <dgm:cxn modelId="{3BC0EF35-5643-479F-9EC9-054A0C3EEE02}" type="presOf" srcId="{DBBA3C04-95F6-43CA-93BD-F3241DE0AD29}" destId="{6F526524-4A98-45E6-9330-5AFA15329471}" srcOrd="1" destOrd="0" presId="urn:microsoft.com/office/officeart/2005/8/layout/hList9"/>
    <dgm:cxn modelId="{F2F45ECF-9A26-4A40-A8D6-6F833B4C24BE}" type="presOf" srcId="{58F2543A-C26B-4DEA-9C9E-C2E077110CEB}" destId="{21D0F215-0093-454E-AB9D-ED21ACFBEA6F}" srcOrd="0" destOrd="0" presId="urn:microsoft.com/office/officeart/2005/8/layout/hList9"/>
    <dgm:cxn modelId="{F49B5686-F543-4704-AA6F-3DE585CA8701}" type="presOf" srcId="{5AE309C2-BA5F-4B38-9C4D-A4D53927BBDE}" destId="{30DD6B44-D3CE-4C5A-A4D1-911BB5C805FA}" srcOrd="0" destOrd="0" presId="urn:microsoft.com/office/officeart/2005/8/layout/hList9"/>
    <dgm:cxn modelId="{D23C492B-7DC8-4357-98BA-CE73DC76E215}" type="presOf" srcId="{F95309CE-2F3E-4766-B2C8-AFC85E5F7D28}" destId="{F0A14DEC-2AC9-473D-93FC-A2735BCA4F41}" srcOrd="1" destOrd="0" presId="urn:microsoft.com/office/officeart/2005/8/layout/hList9"/>
    <dgm:cxn modelId="{12086C20-1F7C-4A25-B96C-A5A2653F066D}" type="presOf" srcId="{3D28AFB6-5C57-42F2-BB14-7C3C03344FF4}" destId="{6759E15C-E4AD-4274-9732-69FE58B25669}" srcOrd="1" destOrd="0" presId="urn:microsoft.com/office/officeart/2005/8/layout/hList9"/>
    <dgm:cxn modelId="{5A995D72-41D1-4319-81CD-2DA6A55A2966}" srcId="{02B7A472-3278-444C-98B9-8A066B4147AF}" destId="{42867A03-3622-46EB-8AA2-A79443742D50}" srcOrd="1" destOrd="0" parTransId="{83BF953E-AE6B-4C1D-BB6C-DB0BA58DD2D8}" sibTransId="{15510C76-032D-4452-A107-F301A5B49364}"/>
    <dgm:cxn modelId="{BA939218-A4C9-45CD-9F04-80A43729ADE3}" srcId="{02B7A472-3278-444C-98B9-8A066B4147AF}" destId="{29D46547-B077-4E3E-B8D7-B1551842B71F}" srcOrd="0" destOrd="0" parTransId="{E3163DBC-FAD7-4CA1-BF90-1156D5E8284C}" sibTransId="{294BB2BF-CDD3-45E0-8D80-70639034125E}"/>
    <dgm:cxn modelId="{E621FABB-9F56-4A4B-B3F8-9DA8A308A711}" type="presParOf" srcId="{30DD6B44-D3CE-4C5A-A4D1-911BB5C805FA}" destId="{811187DC-5084-4F71-A384-B76965485239}" srcOrd="0" destOrd="0" presId="urn:microsoft.com/office/officeart/2005/8/layout/hList9"/>
    <dgm:cxn modelId="{5E10368B-B9A5-4079-BF1C-F938DEAF0B32}" type="presParOf" srcId="{30DD6B44-D3CE-4C5A-A4D1-911BB5C805FA}" destId="{9E731A57-0149-48CA-9168-7AD566FBA746}" srcOrd="1" destOrd="0" presId="urn:microsoft.com/office/officeart/2005/8/layout/hList9"/>
    <dgm:cxn modelId="{5702414B-D65D-4573-B03E-440BAEC40BA0}" type="presParOf" srcId="{9E731A57-0149-48CA-9168-7AD566FBA746}" destId="{7862F5AF-EB8D-4657-ACA8-C58EBFF7AC25}" srcOrd="0" destOrd="0" presId="urn:microsoft.com/office/officeart/2005/8/layout/hList9"/>
    <dgm:cxn modelId="{EEF9FB1C-C518-4B44-93AF-9DAE43A39929}" type="presParOf" srcId="{9E731A57-0149-48CA-9168-7AD566FBA746}" destId="{AF054C2A-03B1-4F5E-92A2-762B1CA06835}" srcOrd="1" destOrd="0" presId="urn:microsoft.com/office/officeart/2005/8/layout/hList9"/>
    <dgm:cxn modelId="{E3E4852B-D07F-4CBB-B339-D218F0190E8A}" type="presParOf" srcId="{AF054C2A-03B1-4F5E-92A2-762B1CA06835}" destId="{686C9D4B-7F73-4004-9857-C83585FED29A}" srcOrd="0" destOrd="0" presId="urn:microsoft.com/office/officeart/2005/8/layout/hList9"/>
    <dgm:cxn modelId="{B87105AC-F292-4C39-81E0-B11B1267654E}" type="presParOf" srcId="{AF054C2A-03B1-4F5E-92A2-762B1CA06835}" destId="{6F526524-4A98-45E6-9330-5AFA15329471}" srcOrd="1" destOrd="0" presId="urn:microsoft.com/office/officeart/2005/8/layout/hList9"/>
    <dgm:cxn modelId="{F8FA1BE7-53F6-4EF0-831A-4E0C76D33D62}" type="presParOf" srcId="{9E731A57-0149-48CA-9168-7AD566FBA746}" destId="{B4F1FCD1-A8C3-4505-9D9B-CC19BC1D26EB}" srcOrd="2" destOrd="0" presId="urn:microsoft.com/office/officeart/2005/8/layout/hList9"/>
    <dgm:cxn modelId="{19C906D9-E382-4061-B480-ECBFA9152B8C}" type="presParOf" srcId="{B4F1FCD1-A8C3-4505-9D9B-CC19BC1D26EB}" destId="{21D0F215-0093-454E-AB9D-ED21ACFBEA6F}" srcOrd="0" destOrd="0" presId="urn:microsoft.com/office/officeart/2005/8/layout/hList9"/>
    <dgm:cxn modelId="{C2432FA7-3926-4DA2-8769-2B632EB15BD8}" type="presParOf" srcId="{B4F1FCD1-A8C3-4505-9D9B-CC19BC1D26EB}" destId="{16CE83DE-C5ED-4931-8FD3-438CA324C796}" srcOrd="1" destOrd="0" presId="urn:microsoft.com/office/officeart/2005/8/layout/hList9"/>
    <dgm:cxn modelId="{A0FE5666-FB4D-46C5-9639-92DFBB320A5E}" type="presParOf" srcId="{9E731A57-0149-48CA-9168-7AD566FBA746}" destId="{00A3E38C-17EF-4330-93DB-1C1E4A29EFA9}" srcOrd="3" destOrd="0" presId="urn:microsoft.com/office/officeart/2005/8/layout/hList9"/>
    <dgm:cxn modelId="{DBE3F81B-147B-4BA1-8109-050614D75D84}" type="presParOf" srcId="{00A3E38C-17EF-4330-93DB-1C1E4A29EFA9}" destId="{D8339A45-C2D2-4D39-9497-B78CF89B7B22}" srcOrd="0" destOrd="0" presId="urn:microsoft.com/office/officeart/2005/8/layout/hList9"/>
    <dgm:cxn modelId="{3324780F-F5D5-488F-8928-CF214AE06B8F}" type="presParOf" srcId="{00A3E38C-17EF-4330-93DB-1C1E4A29EFA9}" destId="{6759E15C-E4AD-4274-9732-69FE58B25669}" srcOrd="1" destOrd="0" presId="urn:microsoft.com/office/officeart/2005/8/layout/hList9"/>
    <dgm:cxn modelId="{23D13436-B3D8-4FEE-B6CE-16CFD2014CFF}" type="presParOf" srcId="{9E731A57-0149-48CA-9168-7AD566FBA746}" destId="{38B153B5-BDA5-40E7-BC8C-0F8EC5E90985}" srcOrd="4" destOrd="0" presId="urn:microsoft.com/office/officeart/2005/8/layout/hList9"/>
    <dgm:cxn modelId="{4913FB1A-4190-4C2E-BBDC-F688E860D9D4}" type="presParOf" srcId="{38B153B5-BDA5-40E7-BC8C-0F8EC5E90985}" destId="{3D660C9A-A6A4-4FAE-A079-528823F6AFF9}" srcOrd="0" destOrd="0" presId="urn:microsoft.com/office/officeart/2005/8/layout/hList9"/>
    <dgm:cxn modelId="{FB18A872-A3C7-4064-9812-566F8C71AE8E}" type="presParOf" srcId="{38B153B5-BDA5-40E7-BC8C-0F8EC5E90985}" destId="{F0A14DEC-2AC9-473D-93FC-A2735BCA4F41}" srcOrd="1" destOrd="0" presId="urn:microsoft.com/office/officeart/2005/8/layout/hList9"/>
    <dgm:cxn modelId="{5D248ED6-B256-4E8D-A724-424795704F89}" type="presParOf" srcId="{30DD6B44-D3CE-4C5A-A4D1-911BB5C805FA}" destId="{D3CE092F-5AAD-4BF2-BDE5-DB4275A785C9}" srcOrd="2" destOrd="0" presId="urn:microsoft.com/office/officeart/2005/8/layout/hList9"/>
    <dgm:cxn modelId="{B59CAA44-A960-4493-807E-0A972593CAAE}" type="presParOf" srcId="{30DD6B44-D3CE-4C5A-A4D1-911BB5C805FA}" destId="{324C1DEF-2515-4608-BC6E-0F76FE67C13A}" srcOrd="3" destOrd="0" presId="urn:microsoft.com/office/officeart/2005/8/layout/hList9"/>
    <dgm:cxn modelId="{0802EB4E-C4A4-42B9-BC69-2A858DC5C54E}" type="presParOf" srcId="{30DD6B44-D3CE-4C5A-A4D1-911BB5C805FA}" destId="{3F1F645C-0465-4559-BD86-202C6BB2E903}" srcOrd="4" destOrd="0" presId="urn:microsoft.com/office/officeart/2005/8/layout/hList9"/>
    <dgm:cxn modelId="{C72D6989-65BA-4FB7-B52A-9AF95AAFD2FB}" type="presParOf" srcId="{30DD6B44-D3CE-4C5A-A4D1-911BB5C805FA}" destId="{451F536B-8420-435C-B4F0-6F4E60668601}" srcOrd="5" destOrd="0" presId="urn:microsoft.com/office/officeart/2005/8/layout/hList9"/>
    <dgm:cxn modelId="{D4499DC9-A25E-497B-9C60-D579207F0DAC}" type="presParOf" srcId="{30DD6B44-D3CE-4C5A-A4D1-911BB5C805FA}" destId="{6C204E4B-1CD1-437D-BCE9-1A8C979F179E}" srcOrd="6" destOrd="0" presId="urn:microsoft.com/office/officeart/2005/8/layout/hList9"/>
    <dgm:cxn modelId="{715B20D7-A0E4-41F4-BA00-7E295461F201}" type="presParOf" srcId="{6C204E4B-1CD1-437D-BCE9-1A8C979F179E}" destId="{A67F7CF6-4A45-4504-AC1E-79FF03EE6C71}" srcOrd="0" destOrd="0" presId="urn:microsoft.com/office/officeart/2005/8/layout/hList9"/>
    <dgm:cxn modelId="{27EF0CD7-51E9-4733-A390-8C1C4406C78F}" type="presParOf" srcId="{6C204E4B-1CD1-437D-BCE9-1A8C979F179E}" destId="{FE7F5B83-28F9-4D7A-BAE6-A02B56387841}" srcOrd="1" destOrd="0" presId="urn:microsoft.com/office/officeart/2005/8/layout/hList9"/>
    <dgm:cxn modelId="{67611C0F-DA89-42F2-BF27-80084F5FADAC}" type="presParOf" srcId="{FE7F5B83-28F9-4D7A-BAE6-A02B56387841}" destId="{29072678-C286-43D5-9A6B-FA153A25C07A}" srcOrd="0" destOrd="0" presId="urn:microsoft.com/office/officeart/2005/8/layout/hList9"/>
    <dgm:cxn modelId="{FCF1812C-9708-4C1B-A301-86A2FA8BC6BB}" type="presParOf" srcId="{FE7F5B83-28F9-4D7A-BAE6-A02B56387841}" destId="{1F868066-1690-44D5-BF95-12773396785B}" srcOrd="1" destOrd="0" presId="urn:microsoft.com/office/officeart/2005/8/layout/hList9"/>
    <dgm:cxn modelId="{C7785A00-D457-466B-9312-EA1845A467C1}" type="presParOf" srcId="{6C204E4B-1CD1-437D-BCE9-1A8C979F179E}" destId="{7BA3A61D-DC54-4CCC-B85C-3A4CC485D339}" srcOrd="2" destOrd="0" presId="urn:microsoft.com/office/officeart/2005/8/layout/hList9"/>
    <dgm:cxn modelId="{D126D498-9CC2-4765-89D4-8AA22B2862FB}" type="presParOf" srcId="{7BA3A61D-DC54-4CCC-B85C-3A4CC485D339}" destId="{5F53A7E7-8E9C-49BD-964D-DC852CDDC192}" srcOrd="0" destOrd="0" presId="urn:microsoft.com/office/officeart/2005/8/layout/hList9"/>
    <dgm:cxn modelId="{2946CF7C-2505-4839-8B88-1170DF469604}" type="presParOf" srcId="{7BA3A61D-DC54-4CCC-B85C-3A4CC485D339}" destId="{1A4A6318-4E8F-48D1-8505-146B1D0B6385}" srcOrd="1" destOrd="0" presId="urn:microsoft.com/office/officeart/2005/8/layout/hList9"/>
    <dgm:cxn modelId="{BB19FFE8-5F52-4885-AA3B-2D485672D864}" type="presParOf" srcId="{30DD6B44-D3CE-4C5A-A4D1-911BB5C805FA}" destId="{DAD86C7D-FFD2-4A7F-A281-B40DA0B6E78F}" srcOrd="7" destOrd="0" presId="urn:microsoft.com/office/officeart/2005/8/layout/hList9"/>
    <dgm:cxn modelId="{E80E4678-9345-4E5A-8173-81E71C4ABDB9}" type="presParOf" srcId="{30DD6B44-D3CE-4C5A-A4D1-911BB5C805FA}" destId="{3C5C04B9-291A-4C5A-BA41-9173FFA53647}"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7DA6FEF-A337-4632-BA09-55F7ADDBBE58}"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tr-TR"/>
        </a:p>
      </dgm:t>
    </dgm:pt>
    <dgm:pt modelId="{087A4812-0FD4-4694-8810-9A6B910D6A46}">
      <dgm:prSet/>
      <dgm:spPr/>
      <dgm:t>
        <a:bodyPr/>
        <a:lstStyle/>
        <a:p>
          <a:pPr rtl="0"/>
          <a:r>
            <a:rPr lang="tr-TR" smtClean="0">
              <a:solidFill>
                <a:schemeClr val="tx1"/>
              </a:solidFill>
            </a:rPr>
            <a:t>– Sürece öğrencilerin ilgilerini uyandıracak, gündelik hayatta karşılaşabileceği bir problemle başlanmalıdır.</a:t>
          </a:r>
          <a:endParaRPr lang="tr-TR">
            <a:solidFill>
              <a:schemeClr val="tx1"/>
            </a:solidFill>
          </a:endParaRPr>
        </a:p>
      </dgm:t>
    </dgm:pt>
    <dgm:pt modelId="{DC1B8FE1-DE36-4F82-BE33-67DD491F337E}" type="parTrans" cxnId="{18DA7634-E836-479D-B3AA-BFF936683CB4}">
      <dgm:prSet/>
      <dgm:spPr/>
      <dgm:t>
        <a:bodyPr/>
        <a:lstStyle/>
        <a:p>
          <a:endParaRPr lang="tr-TR">
            <a:solidFill>
              <a:schemeClr val="tx1"/>
            </a:solidFill>
          </a:endParaRPr>
        </a:p>
      </dgm:t>
    </dgm:pt>
    <dgm:pt modelId="{0FDA83D0-57DD-4DE4-90EB-497494D0AACB}" type="sibTrans" cxnId="{18DA7634-E836-479D-B3AA-BFF936683CB4}">
      <dgm:prSet/>
      <dgm:spPr/>
      <dgm:t>
        <a:bodyPr/>
        <a:lstStyle/>
        <a:p>
          <a:endParaRPr lang="tr-TR">
            <a:solidFill>
              <a:schemeClr val="tx1"/>
            </a:solidFill>
          </a:endParaRPr>
        </a:p>
      </dgm:t>
    </dgm:pt>
    <dgm:pt modelId="{B1F05692-38AB-44B3-A06B-81EB0DDC43DD}">
      <dgm:prSet/>
      <dgm:spPr/>
      <dgm:t>
        <a:bodyPr/>
        <a:lstStyle/>
        <a:p>
          <a:pPr rtl="0"/>
          <a:r>
            <a:rPr lang="tr-TR" smtClean="0">
              <a:solidFill>
                <a:schemeClr val="tx1"/>
              </a:solidFill>
            </a:rPr>
            <a:t>– Önceki bilgilerle yeni bilgiler arasında ilişkilendirme yapılabilmelidir.</a:t>
          </a:r>
          <a:endParaRPr lang="tr-TR">
            <a:solidFill>
              <a:schemeClr val="tx1"/>
            </a:solidFill>
          </a:endParaRPr>
        </a:p>
      </dgm:t>
    </dgm:pt>
    <dgm:pt modelId="{16679040-C89A-4D9C-BD1A-3CB978BACF98}" type="parTrans" cxnId="{87C03270-3E1E-4647-BC99-12A21E91ADFE}">
      <dgm:prSet/>
      <dgm:spPr/>
      <dgm:t>
        <a:bodyPr/>
        <a:lstStyle/>
        <a:p>
          <a:endParaRPr lang="tr-TR">
            <a:solidFill>
              <a:schemeClr val="tx1"/>
            </a:solidFill>
          </a:endParaRPr>
        </a:p>
      </dgm:t>
    </dgm:pt>
    <dgm:pt modelId="{46D88DF0-8B70-469A-B83E-ABC5A3E841C3}" type="sibTrans" cxnId="{87C03270-3E1E-4647-BC99-12A21E91ADFE}">
      <dgm:prSet/>
      <dgm:spPr/>
      <dgm:t>
        <a:bodyPr/>
        <a:lstStyle/>
        <a:p>
          <a:endParaRPr lang="tr-TR">
            <a:solidFill>
              <a:schemeClr val="tx1"/>
            </a:solidFill>
          </a:endParaRPr>
        </a:p>
      </dgm:t>
    </dgm:pt>
    <dgm:pt modelId="{7A537E78-69B9-4070-9CAA-3A9C92EEAD22}">
      <dgm:prSet/>
      <dgm:spPr/>
      <dgm:t>
        <a:bodyPr/>
        <a:lstStyle/>
        <a:p>
          <a:pPr rtl="0"/>
          <a:r>
            <a:rPr lang="tr-TR" smtClean="0">
              <a:solidFill>
                <a:schemeClr val="tx1"/>
              </a:solidFill>
            </a:rPr>
            <a:t>– Öğretim süreci öğrencilerin ilgi ve ihtiyaçlarına göre düzenlenir. </a:t>
          </a:r>
          <a:endParaRPr lang="tr-TR">
            <a:solidFill>
              <a:schemeClr val="tx1"/>
            </a:solidFill>
          </a:endParaRPr>
        </a:p>
      </dgm:t>
    </dgm:pt>
    <dgm:pt modelId="{7F681EE4-B714-436D-BB55-078C1FFFD2BC}" type="parTrans" cxnId="{24AE405C-FE14-40FD-8DA6-D838F262AF11}">
      <dgm:prSet/>
      <dgm:spPr/>
      <dgm:t>
        <a:bodyPr/>
        <a:lstStyle/>
        <a:p>
          <a:endParaRPr lang="tr-TR">
            <a:solidFill>
              <a:schemeClr val="tx1"/>
            </a:solidFill>
          </a:endParaRPr>
        </a:p>
      </dgm:t>
    </dgm:pt>
    <dgm:pt modelId="{878A9D56-8B72-4C90-86CF-4F9E60DC58F0}" type="sibTrans" cxnId="{24AE405C-FE14-40FD-8DA6-D838F262AF11}">
      <dgm:prSet/>
      <dgm:spPr/>
      <dgm:t>
        <a:bodyPr/>
        <a:lstStyle/>
        <a:p>
          <a:endParaRPr lang="tr-TR">
            <a:solidFill>
              <a:schemeClr val="tx1"/>
            </a:solidFill>
          </a:endParaRPr>
        </a:p>
      </dgm:t>
    </dgm:pt>
    <dgm:pt modelId="{BFF2C500-6AF2-468B-8A79-6A61A72BB006}">
      <dgm:prSet/>
      <dgm:spPr/>
      <dgm:t>
        <a:bodyPr/>
        <a:lstStyle/>
        <a:p>
          <a:pPr rtl="0"/>
          <a:r>
            <a:rPr lang="tr-TR" smtClean="0">
              <a:solidFill>
                <a:schemeClr val="tx1"/>
              </a:solidFill>
            </a:rPr>
            <a:t>– Etkinlikler birincil kaynaklıdır. Yani etkinlik merkezlidir. </a:t>
          </a:r>
          <a:endParaRPr lang="tr-TR">
            <a:solidFill>
              <a:schemeClr val="tx1"/>
            </a:solidFill>
          </a:endParaRPr>
        </a:p>
      </dgm:t>
    </dgm:pt>
    <dgm:pt modelId="{0E36C81C-6BFC-4A97-8D03-6EB4A4A7AE82}" type="parTrans" cxnId="{A094C7FA-6864-4C13-B0AF-D39E7F637EB5}">
      <dgm:prSet/>
      <dgm:spPr/>
      <dgm:t>
        <a:bodyPr/>
        <a:lstStyle/>
        <a:p>
          <a:endParaRPr lang="tr-TR">
            <a:solidFill>
              <a:schemeClr val="tx1"/>
            </a:solidFill>
          </a:endParaRPr>
        </a:p>
      </dgm:t>
    </dgm:pt>
    <dgm:pt modelId="{91B293D2-CC1B-47CD-97A8-71436391AF61}" type="sibTrans" cxnId="{A094C7FA-6864-4C13-B0AF-D39E7F637EB5}">
      <dgm:prSet/>
      <dgm:spPr/>
      <dgm:t>
        <a:bodyPr/>
        <a:lstStyle/>
        <a:p>
          <a:endParaRPr lang="tr-TR">
            <a:solidFill>
              <a:schemeClr val="tx1"/>
            </a:solidFill>
          </a:endParaRPr>
        </a:p>
      </dgm:t>
    </dgm:pt>
    <dgm:pt modelId="{F30E4857-721C-4F51-A630-1CAE09527A0E}">
      <dgm:prSet/>
      <dgm:spPr/>
      <dgm:t>
        <a:bodyPr/>
        <a:lstStyle/>
        <a:p>
          <a:pPr rtl="0"/>
          <a:r>
            <a:rPr lang="tr-TR" smtClean="0">
              <a:solidFill>
                <a:schemeClr val="tx1"/>
              </a:solidFill>
            </a:rPr>
            <a:t>– Öğrenci kendi öğrenmesinden sorumludur ve aktiftir. </a:t>
          </a:r>
          <a:endParaRPr lang="tr-TR">
            <a:solidFill>
              <a:schemeClr val="tx1"/>
            </a:solidFill>
          </a:endParaRPr>
        </a:p>
      </dgm:t>
    </dgm:pt>
    <dgm:pt modelId="{B105905E-24D4-45AF-AA2E-2D9F66BD29CE}" type="parTrans" cxnId="{BAEF2DFC-F211-46D9-B19A-339B3A5EE063}">
      <dgm:prSet/>
      <dgm:spPr/>
      <dgm:t>
        <a:bodyPr/>
        <a:lstStyle/>
        <a:p>
          <a:endParaRPr lang="tr-TR">
            <a:solidFill>
              <a:schemeClr val="tx1"/>
            </a:solidFill>
          </a:endParaRPr>
        </a:p>
      </dgm:t>
    </dgm:pt>
    <dgm:pt modelId="{758BAC3E-72E7-4CD1-A3C3-26280235FB52}" type="sibTrans" cxnId="{BAEF2DFC-F211-46D9-B19A-339B3A5EE063}">
      <dgm:prSet/>
      <dgm:spPr/>
      <dgm:t>
        <a:bodyPr/>
        <a:lstStyle/>
        <a:p>
          <a:endParaRPr lang="tr-TR">
            <a:solidFill>
              <a:schemeClr val="tx1"/>
            </a:solidFill>
          </a:endParaRPr>
        </a:p>
      </dgm:t>
    </dgm:pt>
    <dgm:pt modelId="{F469535F-58C0-4DB7-83A6-EFB1CFC1D0A7}" type="pres">
      <dgm:prSet presAssocID="{37DA6FEF-A337-4632-BA09-55F7ADDBBE58}" presName="linear" presStyleCnt="0">
        <dgm:presLayoutVars>
          <dgm:animLvl val="lvl"/>
          <dgm:resizeHandles val="exact"/>
        </dgm:presLayoutVars>
      </dgm:prSet>
      <dgm:spPr/>
      <dgm:t>
        <a:bodyPr/>
        <a:lstStyle/>
        <a:p>
          <a:endParaRPr lang="tr-TR"/>
        </a:p>
      </dgm:t>
    </dgm:pt>
    <dgm:pt modelId="{1D034802-5A3B-4014-AAC4-A6D5009E4F3B}" type="pres">
      <dgm:prSet presAssocID="{087A4812-0FD4-4694-8810-9A6B910D6A46}" presName="parentText" presStyleLbl="node1" presStyleIdx="0" presStyleCnt="5">
        <dgm:presLayoutVars>
          <dgm:chMax val="0"/>
          <dgm:bulletEnabled val="1"/>
        </dgm:presLayoutVars>
      </dgm:prSet>
      <dgm:spPr/>
      <dgm:t>
        <a:bodyPr/>
        <a:lstStyle/>
        <a:p>
          <a:endParaRPr lang="tr-TR"/>
        </a:p>
      </dgm:t>
    </dgm:pt>
    <dgm:pt modelId="{D2B525EB-5E78-4FC2-8CB6-638072CC2CCB}" type="pres">
      <dgm:prSet presAssocID="{0FDA83D0-57DD-4DE4-90EB-497494D0AACB}" presName="spacer" presStyleCnt="0"/>
      <dgm:spPr/>
    </dgm:pt>
    <dgm:pt modelId="{320731EF-24F2-4F90-9A05-60E4247F965F}" type="pres">
      <dgm:prSet presAssocID="{B1F05692-38AB-44B3-A06B-81EB0DDC43DD}" presName="parentText" presStyleLbl="node1" presStyleIdx="1" presStyleCnt="5">
        <dgm:presLayoutVars>
          <dgm:chMax val="0"/>
          <dgm:bulletEnabled val="1"/>
        </dgm:presLayoutVars>
      </dgm:prSet>
      <dgm:spPr/>
      <dgm:t>
        <a:bodyPr/>
        <a:lstStyle/>
        <a:p>
          <a:endParaRPr lang="tr-TR"/>
        </a:p>
      </dgm:t>
    </dgm:pt>
    <dgm:pt modelId="{19195155-BF01-4D72-984B-D5B6E3263A23}" type="pres">
      <dgm:prSet presAssocID="{46D88DF0-8B70-469A-B83E-ABC5A3E841C3}" presName="spacer" presStyleCnt="0"/>
      <dgm:spPr/>
    </dgm:pt>
    <dgm:pt modelId="{C0744711-21C0-4BDC-ADA1-C4EBF729756F}" type="pres">
      <dgm:prSet presAssocID="{7A537E78-69B9-4070-9CAA-3A9C92EEAD22}" presName="parentText" presStyleLbl="node1" presStyleIdx="2" presStyleCnt="5">
        <dgm:presLayoutVars>
          <dgm:chMax val="0"/>
          <dgm:bulletEnabled val="1"/>
        </dgm:presLayoutVars>
      </dgm:prSet>
      <dgm:spPr/>
      <dgm:t>
        <a:bodyPr/>
        <a:lstStyle/>
        <a:p>
          <a:endParaRPr lang="tr-TR"/>
        </a:p>
      </dgm:t>
    </dgm:pt>
    <dgm:pt modelId="{A5CFCE50-0662-4DAE-B6D0-F0143C4C7000}" type="pres">
      <dgm:prSet presAssocID="{878A9D56-8B72-4C90-86CF-4F9E60DC58F0}" presName="spacer" presStyleCnt="0"/>
      <dgm:spPr/>
    </dgm:pt>
    <dgm:pt modelId="{2FC47B70-2201-4654-B782-EAAE2E230392}" type="pres">
      <dgm:prSet presAssocID="{BFF2C500-6AF2-468B-8A79-6A61A72BB006}" presName="parentText" presStyleLbl="node1" presStyleIdx="3" presStyleCnt="5">
        <dgm:presLayoutVars>
          <dgm:chMax val="0"/>
          <dgm:bulletEnabled val="1"/>
        </dgm:presLayoutVars>
      </dgm:prSet>
      <dgm:spPr/>
      <dgm:t>
        <a:bodyPr/>
        <a:lstStyle/>
        <a:p>
          <a:endParaRPr lang="tr-TR"/>
        </a:p>
      </dgm:t>
    </dgm:pt>
    <dgm:pt modelId="{A482197B-A799-4209-8EA1-477BE54CAAF4}" type="pres">
      <dgm:prSet presAssocID="{91B293D2-CC1B-47CD-97A8-71436391AF61}" presName="spacer" presStyleCnt="0"/>
      <dgm:spPr/>
    </dgm:pt>
    <dgm:pt modelId="{FA6E4420-B46D-439B-AA9C-8341D74D4ADE}" type="pres">
      <dgm:prSet presAssocID="{F30E4857-721C-4F51-A630-1CAE09527A0E}" presName="parentText" presStyleLbl="node1" presStyleIdx="4" presStyleCnt="5">
        <dgm:presLayoutVars>
          <dgm:chMax val="0"/>
          <dgm:bulletEnabled val="1"/>
        </dgm:presLayoutVars>
      </dgm:prSet>
      <dgm:spPr/>
      <dgm:t>
        <a:bodyPr/>
        <a:lstStyle/>
        <a:p>
          <a:endParaRPr lang="tr-TR"/>
        </a:p>
      </dgm:t>
    </dgm:pt>
  </dgm:ptLst>
  <dgm:cxnLst>
    <dgm:cxn modelId="{71BCCCAD-5EF0-4EAC-9DCC-3AC65FBF9EDE}" type="presOf" srcId="{7A537E78-69B9-4070-9CAA-3A9C92EEAD22}" destId="{C0744711-21C0-4BDC-ADA1-C4EBF729756F}" srcOrd="0" destOrd="0" presId="urn:microsoft.com/office/officeart/2005/8/layout/vList2"/>
    <dgm:cxn modelId="{87C03270-3E1E-4647-BC99-12A21E91ADFE}" srcId="{37DA6FEF-A337-4632-BA09-55F7ADDBBE58}" destId="{B1F05692-38AB-44B3-A06B-81EB0DDC43DD}" srcOrd="1" destOrd="0" parTransId="{16679040-C89A-4D9C-BD1A-3CB978BACF98}" sibTransId="{46D88DF0-8B70-469A-B83E-ABC5A3E841C3}"/>
    <dgm:cxn modelId="{3AD74334-3338-4BF4-AFC7-B3C022A44603}" type="presOf" srcId="{F30E4857-721C-4F51-A630-1CAE09527A0E}" destId="{FA6E4420-B46D-439B-AA9C-8341D74D4ADE}" srcOrd="0" destOrd="0" presId="urn:microsoft.com/office/officeart/2005/8/layout/vList2"/>
    <dgm:cxn modelId="{EA8FB178-BCD5-4482-A801-F62EF83BD618}" type="presOf" srcId="{087A4812-0FD4-4694-8810-9A6B910D6A46}" destId="{1D034802-5A3B-4014-AAC4-A6D5009E4F3B}" srcOrd="0" destOrd="0" presId="urn:microsoft.com/office/officeart/2005/8/layout/vList2"/>
    <dgm:cxn modelId="{BAEF2DFC-F211-46D9-B19A-339B3A5EE063}" srcId="{37DA6FEF-A337-4632-BA09-55F7ADDBBE58}" destId="{F30E4857-721C-4F51-A630-1CAE09527A0E}" srcOrd="4" destOrd="0" parTransId="{B105905E-24D4-45AF-AA2E-2D9F66BD29CE}" sibTransId="{758BAC3E-72E7-4CD1-A3C3-26280235FB52}"/>
    <dgm:cxn modelId="{8DBEB53C-61CA-4CD5-A48F-6480AC938362}" type="presOf" srcId="{37DA6FEF-A337-4632-BA09-55F7ADDBBE58}" destId="{F469535F-58C0-4DB7-83A6-EFB1CFC1D0A7}" srcOrd="0" destOrd="0" presId="urn:microsoft.com/office/officeart/2005/8/layout/vList2"/>
    <dgm:cxn modelId="{18DA7634-E836-479D-B3AA-BFF936683CB4}" srcId="{37DA6FEF-A337-4632-BA09-55F7ADDBBE58}" destId="{087A4812-0FD4-4694-8810-9A6B910D6A46}" srcOrd="0" destOrd="0" parTransId="{DC1B8FE1-DE36-4F82-BE33-67DD491F337E}" sibTransId="{0FDA83D0-57DD-4DE4-90EB-497494D0AACB}"/>
    <dgm:cxn modelId="{A094C7FA-6864-4C13-B0AF-D39E7F637EB5}" srcId="{37DA6FEF-A337-4632-BA09-55F7ADDBBE58}" destId="{BFF2C500-6AF2-468B-8A79-6A61A72BB006}" srcOrd="3" destOrd="0" parTransId="{0E36C81C-6BFC-4A97-8D03-6EB4A4A7AE82}" sibTransId="{91B293D2-CC1B-47CD-97A8-71436391AF61}"/>
    <dgm:cxn modelId="{24AE405C-FE14-40FD-8DA6-D838F262AF11}" srcId="{37DA6FEF-A337-4632-BA09-55F7ADDBBE58}" destId="{7A537E78-69B9-4070-9CAA-3A9C92EEAD22}" srcOrd="2" destOrd="0" parTransId="{7F681EE4-B714-436D-BB55-078C1FFFD2BC}" sibTransId="{878A9D56-8B72-4C90-86CF-4F9E60DC58F0}"/>
    <dgm:cxn modelId="{5F27A0B4-F3BF-4A74-97D7-4C45965AA9D7}" type="presOf" srcId="{B1F05692-38AB-44B3-A06B-81EB0DDC43DD}" destId="{320731EF-24F2-4F90-9A05-60E4247F965F}" srcOrd="0" destOrd="0" presId="urn:microsoft.com/office/officeart/2005/8/layout/vList2"/>
    <dgm:cxn modelId="{29E6B642-3B6D-4974-B128-B499BBEAAE69}" type="presOf" srcId="{BFF2C500-6AF2-468B-8A79-6A61A72BB006}" destId="{2FC47B70-2201-4654-B782-EAAE2E230392}" srcOrd="0" destOrd="0" presId="urn:microsoft.com/office/officeart/2005/8/layout/vList2"/>
    <dgm:cxn modelId="{3FCEBBB6-B133-4F58-88A9-D85677D91618}" type="presParOf" srcId="{F469535F-58C0-4DB7-83A6-EFB1CFC1D0A7}" destId="{1D034802-5A3B-4014-AAC4-A6D5009E4F3B}" srcOrd="0" destOrd="0" presId="urn:microsoft.com/office/officeart/2005/8/layout/vList2"/>
    <dgm:cxn modelId="{1AB821E4-1E0C-425B-A045-9571BB06F4F9}" type="presParOf" srcId="{F469535F-58C0-4DB7-83A6-EFB1CFC1D0A7}" destId="{D2B525EB-5E78-4FC2-8CB6-638072CC2CCB}" srcOrd="1" destOrd="0" presId="urn:microsoft.com/office/officeart/2005/8/layout/vList2"/>
    <dgm:cxn modelId="{D6336C58-3433-475C-A04A-FC838D83FE13}" type="presParOf" srcId="{F469535F-58C0-4DB7-83A6-EFB1CFC1D0A7}" destId="{320731EF-24F2-4F90-9A05-60E4247F965F}" srcOrd="2" destOrd="0" presId="urn:microsoft.com/office/officeart/2005/8/layout/vList2"/>
    <dgm:cxn modelId="{B31A95FC-9CEE-481A-8359-8393FF77EE8C}" type="presParOf" srcId="{F469535F-58C0-4DB7-83A6-EFB1CFC1D0A7}" destId="{19195155-BF01-4D72-984B-D5B6E3263A23}" srcOrd="3" destOrd="0" presId="urn:microsoft.com/office/officeart/2005/8/layout/vList2"/>
    <dgm:cxn modelId="{4B1711FB-EEC6-42F9-95CB-2A582F7FE917}" type="presParOf" srcId="{F469535F-58C0-4DB7-83A6-EFB1CFC1D0A7}" destId="{C0744711-21C0-4BDC-ADA1-C4EBF729756F}" srcOrd="4" destOrd="0" presId="urn:microsoft.com/office/officeart/2005/8/layout/vList2"/>
    <dgm:cxn modelId="{430677BD-E765-4BB3-A7E2-6A8D3D672908}" type="presParOf" srcId="{F469535F-58C0-4DB7-83A6-EFB1CFC1D0A7}" destId="{A5CFCE50-0662-4DAE-B6D0-F0143C4C7000}" srcOrd="5" destOrd="0" presId="urn:microsoft.com/office/officeart/2005/8/layout/vList2"/>
    <dgm:cxn modelId="{13E9FC41-3B4C-4E7C-9F45-CB168D6879B9}" type="presParOf" srcId="{F469535F-58C0-4DB7-83A6-EFB1CFC1D0A7}" destId="{2FC47B70-2201-4654-B782-EAAE2E230392}" srcOrd="6" destOrd="0" presId="urn:microsoft.com/office/officeart/2005/8/layout/vList2"/>
    <dgm:cxn modelId="{876C748E-04DC-40EF-BD2E-104779A52788}" type="presParOf" srcId="{F469535F-58C0-4DB7-83A6-EFB1CFC1D0A7}" destId="{A482197B-A799-4209-8EA1-477BE54CAAF4}" srcOrd="7" destOrd="0" presId="urn:microsoft.com/office/officeart/2005/8/layout/vList2"/>
    <dgm:cxn modelId="{4B234578-A9D5-43C3-8BE4-FF4987212959}" type="presParOf" srcId="{F469535F-58C0-4DB7-83A6-EFB1CFC1D0A7}" destId="{FA6E4420-B46D-439B-AA9C-8341D74D4AD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9692BA2-DBBF-4703-A71F-A6542A0B7DB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tr-TR"/>
        </a:p>
      </dgm:t>
    </dgm:pt>
    <dgm:pt modelId="{4914ACDD-B1CB-47C7-B770-C2C6290EEA79}">
      <dgm:prSet custT="1"/>
      <dgm:spPr/>
      <dgm:t>
        <a:bodyPr/>
        <a:lstStyle/>
        <a:p>
          <a:pPr rtl="0"/>
          <a:r>
            <a:rPr lang="tr-TR" sz="2000" smtClean="0">
              <a:solidFill>
                <a:schemeClr val="tx1"/>
              </a:solidFill>
            </a:rPr>
            <a:t>– Öğrenme durumsaldır. Dolayısıyla çevreye göre değişir.</a:t>
          </a:r>
          <a:endParaRPr lang="tr-TR" sz="2000">
            <a:solidFill>
              <a:schemeClr val="tx1"/>
            </a:solidFill>
          </a:endParaRPr>
        </a:p>
      </dgm:t>
    </dgm:pt>
    <dgm:pt modelId="{1CDA94E6-2753-45EF-945D-AEC4B46EE37B}" type="parTrans" cxnId="{112837D3-EAD7-4205-B113-E8EC4E807372}">
      <dgm:prSet/>
      <dgm:spPr/>
      <dgm:t>
        <a:bodyPr/>
        <a:lstStyle/>
        <a:p>
          <a:endParaRPr lang="tr-TR" sz="2000">
            <a:solidFill>
              <a:schemeClr val="tx1"/>
            </a:solidFill>
          </a:endParaRPr>
        </a:p>
      </dgm:t>
    </dgm:pt>
    <dgm:pt modelId="{059920D9-2E86-4C56-A8C6-B0487D51993F}" type="sibTrans" cxnId="{112837D3-EAD7-4205-B113-E8EC4E807372}">
      <dgm:prSet/>
      <dgm:spPr/>
      <dgm:t>
        <a:bodyPr/>
        <a:lstStyle/>
        <a:p>
          <a:endParaRPr lang="tr-TR" sz="2000">
            <a:solidFill>
              <a:schemeClr val="tx1"/>
            </a:solidFill>
          </a:endParaRPr>
        </a:p>
      </dgm:t>
    </dgm:pt>
    <dgm:pt modelId="{350D8797-827F-4B6A-B9A6-F9635C570B68}">
      <dgm:prSet custT="1"/>
      <dgm:spPr/>
      <dgm:t>
        <a:bodyPr/>
        <a:lstStyle/>
        <a:p>
          <a:pPr rtl="0"/>
          <a:r>
            <a:rPr lang="tr-TR" sz="2000" smtClean="0">
              <a:solidFill>
                <a:schemeClr val="tx1"/>
              </a:solidFill>
            </a:rPr>
            <a:t>– Temel amaç öğrenmeyi öğretmektir.</a:t>
          </a:r>
          <a:endParaRPr lang="tr-TR" sz="2000">
            <a:solidFill>
              <a:schemeClr val="tx1"/>
            </a:solidFill>
          </a:endParaRPr>
        </a:p>
      </dgm:t>
    </dgm:pt>
    <dgm:pt modelId="{91C03D5A-53C2-46B9-9E97-6E5161565F46}" type="parTrans" cxnId="{2E8E7C6A-D1ED-4C30-983D-AC4EBEED5F3C}">
      <dgm:prSet/>
      <dgm:spPr/>
      <dgm:t>
        <a:bodyPr/>
        <a:lstStyle/>
        <a:p>
          <a:endParaRPr lang="tr-TR" sz="2000">
            <a:solidFill>
              <a:schemeClr val="tx1"/>
            </a:solidFill>
          </a:endParaRPr>
        </a:p>
      </dgm:t>
    </dgm:pt>
    <dgm:pt modelId="{6508ACDA-9BBF-4DBD-997F-41E1CD0C32BC}" type="sibTrans" cxnId="{2E8E7C6A-D1ED-4C30-983D-AC4EBEED5F3C}">
      <dgm:prSet/>
      <dgm:spPr/>
      <dgm:t>
        <a:bodyPr/>
        <a:lstStyle/>
        <a:p>
          <a:endParaRPr lang="tr-TR" sz="2000">
            <a:solidFill>
              <a:schemeClr val="tx1"/>
            </a:solidFill>
          </a:endParaRPr>
        </a:p>
      </dgm:t>
    </dgm:pt>
    <dgm:pt modelId="{144B29D0-6A39-4D3D-B9F2-0F8F1C0453A1}">
      <dgm:prSet custT="1"/>
      <dgm:spPr/>
      <dgm:t>
        <a:bodyPr/>
        <a:lstStyle/>
        <a:p>
          <a:pPr rtl="0"/>
          <a:r>
            <a:rPr lang="tr-TR" sz="2000" smtClean="0">
              <a:solidFill>
                <a:schemeClr val="tx1"/>
              </a:solidFill>
            </a:rPr>
            <a:t>-  Kişi edilgen değildir.</a:t>
          </a:r>
          <a:endParaRPr lang="tr-TR" sz="2000">
            <a:solidFill>
              <a:schemeClr val="tx1"/>
            </a:solidFill>
          </a:endParaRPr>
        </a:p>
      </dgm:t>
    </dgm:pt>
    <dgm:pt modelId="{8191DF4D-6382-44E6-A24D-BDCCFE7E2E5B}" type="parTrans" cxnId="{27898C4B-400A-4614-977E-A85C19F2F80F}">
      <dgm:prSet/>
      <dgm:spPr/>
      <dgm:t>
        <a:bodyPr/>
        <a:lstStyle/>
        <a:p>
          <a:endParaRPr lang="tr-TR" sz="2000">
            <a:solidFill>
              <a:schemeClr val="tx1"/>
            </a:solidFill>
          </a:endParaRPr>
        </a:p>
      </dgm:t>
    </dgm:pt>
    <dgm:pt modelId="{7DEE9F14-0300-4EDF-8BCD-BF146F56C0C6}" type="sibTrans" cxnId="{27898C4B-400A-4614-977E-A85C19F2F80F}">
      <dgm:prSet/>
      <dgm:spPr/>
      <dgm:t>
        <a:bodyPr/>
        <a:lstStyle/>
        <a:p>
          <a:endParaRPr lang="tr-TR" sz="2000">
            <a:solidFill>
              <a:schemeClr val="tx1"/>
            </a:solidFill>
          </a:endParaRPr>
        </a:p>
      </dgm:t>
    </dgm:pt>
    <dgm:pt modelId="{807324F7-803A-4533-9575-B90DD12BD2BB}">
      <dgm:prSet custT="1"/>
      <dgm:spPr/>
      <dgm:t>
        <a:bodyPr/>
        <a:lstStyle/>
        <a:p>
          <a:pPr rtl="0"/>
          <a:r>
            <a:rPr lang="tr-TR" sz="2000" dirty="0" smtClean="0">
              <a:solidFill>
                <a:schemeClr val="tx1"/>
              </a:solidFill>
            </a:rPr>
            <a:t>– Sanal değil, gerçek durumlar üzerinde çalışılması gerekir.</a:t>
          </a:r>
          <a:endParaRPr lang="tr-TR" sz="2000" dirty="0">
            <a:solidFill>
              <a:schemeClr val="tx1"/>
            </a:solidFill>
          </a:endParaRPr>
        </a:p>
      </dgm:t>
    </dgm:pt>
    <dgm:pt modelId="{492E856F-296E-4ED1-81DF-1E92D7B942B3}" type="parTrans" cxnId="{746507BE-85A2-4385-83FC-5718A3969367}">
      <dgm:prSet/>
      <dgm:spPr/>
      <dgm:t>
        <a:bodyPr/>
        <a:lstStyle/>
        <a:p>
          <a:endParaRPr lang="tr-TR" sz="2000">
            <a:solidFill>
              <a:schemeClr val="tx1"/>
            </a:solidFill>
          </a:endParaRPr>
        </a:p>
      </dgm:t>
    </dgm:pt>
    <dgm:pt modelId="{D59F3570-0635-468A-93FF-25C20EDBFC0E}" type="sibTrans" cxnId="{746507BE-85A2-4385-83FC-5718A3969367}">
      <dgm:prSet/>
      <dgm:spPr/>
      <dgm:t>
        <a:bodyPr/>
        <a:lstStyle/>
        <a:p>
          <a:endParaRPr lang="tr-TR" sz="2000">
            <a:solidFill>
              <a:schemeClr val="tx1"/>
            </a:solidFill>
          </a:endParaRPr>
        </a:p>
      </dgm:t>
    </dgm:pt>
    <dgm:pt modelId="{CC462A58-A5A1-4201-A501-BACB64C1B9F1}">
      <dgm:prSet custT="1"/>
      <dgm:spPr/>
      <dgm:t>
        <a:bodyPr/>
        <a:lstStyle/>
        <a:p>
          <a:pPr rtl="0"/>
          <a:r>
            <a:rPr lang="tr-TR" sz="2000" dirty="0" smtClean="0">
              <a:solidFill>
                <a:schemeClr val="tx1"/>
              </a:solidFill>
            </a:rPr>
            <a:t>– Özerklik ve girişimciliğe özendirilir.</a:t>
          </a:r>
          <a:endParaRPr lang="tr-TR" sz="2000" dirty="0">
            <a:solidFill>
              <a:schemeClr val="tx1"/>
            </a:solidFill>
          </a:endParaRPr>
        </a:p>
      </dgm:t>
    </dgm:pt>
    <dgm:pt modelId="{2255CD27-CA26-4946-B65E-C133CEC2DBE1}" type="parTrans" cxnId="{21FDBEAD-4F46-401F-9234-2ACE5D108B34}">
      <dgm:prSet/>
      <dgm:spPr/>
      <dgm:t>
        <a:bodyPr/>
        <a:lstStyle/>
        <a:p>
          <a:endParaRPr lang="tr-TR" sz="2000">
            <a:solidFill>
              <a:schemeClr val="tx1"/>
            </a:solidFill>
          </a:endParaRPr>
        </a:p>
      </dgm:t>
    </dgm:pt>
    <dgm:pt modelId="{BC1D706E-35E5-4A47-9EFE-12FB8A03ABEA}" type="sibTrans" cxnId="{21FDBEAD-4F46-401F-9234-2ACE5D108B34}">
      <dgm:prSet/>
      <dgm:spPr/>
      <dgm:t>
        <a:bodyPr/>
        <a:lstStyle/>
        <a:p>
          <a:endParaRPr lang="tr-TR" sz="2000">
            <a:solidFill>
              <a:schemeClr val="tx1"/>
            </a:solidFill>
          </a:endParaRPr>
        </a:p>
      </dgm:t>
    </dgm:pt>
    <dgm:pt modelId="{2AB5B664-130B-4671-BB28-F49597F2CAC8}">
      <dgm:prSet custT="1"/>
      <dgm:spPr/>
      <dgm:t>
        <a:bodyPr/>
        <a:lstStyle/>
        <a:p>
          <a:pPr rtl="0"/>
          <a:endParaRPr lang="tr-TR" sz="2000" dirty="0" smtClean="0">
            <a:solidFill>
              <a:schemeClr val="tx1"/>
            </a:solidFill>
          </a:endParaRPr>
        </a:p>
        <a:p>
          <a:pPr rtl="0"/>
          <a:r>
            <a:rPr lang="tr-TR" sz="2000" dirty="0" smtClean="0">
              <a:solidFill>
                <a:schemeClr val="tx1"/>
              </a:solidFill>
            </a:rPr>
            <a:t>– Öğrenme ve değerlendirme iç içedir. </a:t>
          </a:r>
          <a:r>
            <a:rPr lang="tr-TR" sz="2000" dirty="0" err="1" smtClean="0">
              <a:solidFill>
                <a:schemeClr val="tx1"/>
              </a:solidFill>
            </a:rPr>
            <a:t>Portfolyo</a:t>
          </a:r>
          <a:r>
            <a:rPr lang="tr-TR" sz="2000" dirty="0" smtClean="0">
              <a:solidFill>
                <a:schemeClr val="tx1"/>
              </a:solidFill>
            </a:rPr>
            <a:t> değerlendirme tarzı süreç üzerinde duran değerlendirme yöntemleri kullanılır.</a:t>
          </a:r>
          <a:br>
            <a:rPr lang="tr-TR" sz="2000" dirty="0" smtClean="0">
              <a:solidFill>
                <a:schemeClr val="tx1"/>
              </a:solidFill>
            </a:rPr>
          </a:br>
          <a:r>
            <a:rPr lang="tr-TR" sz="2000" dirty="0" smtClean="0">
              <a:solidFill>
                <a:schemeClr val="tx1"/>
              </a:solidFill>
            </a:rPr>
            <a:t/>
          </a:r>
          <a:br>
            <a:rPr lang="tr-TR" sz="2000" dirty="0" smtClean="0">
              <a:solidFill>
                <a:schemeClr val="tx1"/>
              </a:solidFill>
            </a:rPr>
          </a:br>
          <a:endParaRPr lang="tr-TR" sz="2000" dirty="0">
            <a:solidFill>
              <a:schemeClr val="tx1"/>
            </a:solidFill>
          </a:endParaRPr>
        </a:p>
      </dgm:t>
    </dgm:pt>
    <dgm:pt modelId="{94BC905F-4430-4DD0-96A9-DE999FFCE10E}" type="parTrans" cxnId="{A694914B-A74B-430C-A09A-F87501558090}">
      <dgm:prSet/>
      <dgm:spPr/>
      <dgm:t>
        <a:bodyPr/>
        <a:lstStyle/>
        <a:p>
          <a:endParaRPr lang="tr-TR" sz="2000">
            <a:solidFill>
              <a:schemeClr val="tx1"/>
            </a:solidFill>
          </a:endParaRPr>
        </a:p>
      </dgm:t>
    </dgm:pt>
    <dgm:pt modelId="{895B753A-4B81-4B23-A6D7-81642F4D0AA6}" type="sibTrans" cxnId="{A694914B-A74B-430C-A09A-F87501558090}">
      <dgm:prSet/>
      <dgm:spPr/>
      <dgm:t>
        <a:bodyPr/>
        <a:lstStyle/>
        <a:p>
          <a:endParaRPr lang="tr-TR" sz="2000">
            <a:solidFill>
              <a:schemeClr val="tx1"/>
            </a:solidFill>
          </a:endParaRPr>
        </a:p>
      </dgm:t>
    </dgm:pt>
    <dgm:pt modelId="{84043677-F845-4B0D-AA0C-4345EA78D80A}" type="pres">
      <dgm:prSet presAssocID="{C9692BA2-DBBF-4703-A71F-A6542A0B7DB8}" presName="linear" presStyleCnt="0">
        <dgm:presLayoutVars>
          <dgm:animLvl val="lvl"/>
          <dgm:resizeHandles val="exact"/>
        </dgm:presLayoutVars>
      </dgm:prSet>
      <dgm:spPr/>
      <dgm:t>
        <a:bodyPr/>
        <a:lstStyle/>
        <a:p>
          <a:endParaRPr lang="tr-TR"/>
        </a:p>
      </dgm:t>
    </dgm:pt>
    <dgm:pt modelId="{A8CB63F2-F52D-47B6-9E27-E0738B0269B3}" type="pres">
      <dgm:prSet presAssocID="{4914ACDD-B1CB-47C7-B770-C2C6290EEA79}" presName="parentText" presStyleLbl="node1" presStyleIdx="0" presStyleCnt="6">
        <dgm:presLayoutVars>
          <dgm:chMax val="0"/>
          <dgm:bulletEnabled val="1"/>
        </dgm:presLayoutVars>
      </dgm:prSet>
      <dgm:spPr/>
      <dgm:t>
        <a:bodyPr/>
        <a:lstStyle/>
        <a:p>
          <a:endParaRPr lang="tr-TR"/>
        </a:p>
      </dgm:t>
    </dgm:pt>
    <dgm:pt modelId="{370B2A98-A973-4586-B1BC-1000A1EBA4EF}" type="pres">
      <dgm:prSet presAssocID="{059920D9-2E86-4C56-A8C6-B0487D51993F}" presName="spacer" presStyleCnt="0"/>
      <dgm:spPr/>
    </dgm:pt>
    <dgm:pt modelId="{F6AE261B-DA6F-43FF-BC43-90103F79166D}" type="pres">
      <dgm:prSet presAssocID="{350D8797-827F-4B6A-B9A6-F9635C570B68}" presName="parentText" presStyleLbl="node1" presStyleIdx="1" presStyleCnt="6">
        <dgm:presLayoutVars>
          <dgm:chMax val="0"/>
          <dgm:bulletEnabled val="1"/>
        </dgm:presLayoutVars>
      </dgm:prSet>
      <dgm:spPr/>
      <dgm:t>
        <a:bodyPr/>
        <a:lstStyle/>
        <a:p>
          <a:endParaRPr lang="tr-TR"/>
        </a:p>
      </dgm:t>
    </dgm:pt>
    <dgm:pt modelId="{67187201-6C5B-458B-84A8-9826BC1FA880}" type="pres">
      <dgm:prSet presAssocID="{6508ACDA-9BBF-4DBD-997F-41E1CD0C32BC}" presName="spacer" presStyleCnt="0"/>
      <dgm:spPr/>
    </dgm:pt>
    <dgm:pt modelId="{4404E5A3-826B-4FB5-BB3F-84CBD957CA46}" type="pres">
      <dgm:prSet presAssocID="{144B29D0-6A39-4D3D-B9F2-0F8F1C0453A1}" presName="parentText" presStyleLbl="node1" presStyleIdx="2" presStyleCnt="6">
        <dgm:presLayoutVars>
          <dgm:chMax val="0"/>
          <dgm:bulletEnabled val="1"/>
        </dgm:presLayoutVars>
      </dgm:prSet>
      <dgm:spPr/>
      <dgm:t>
        <a:bodyPr/>
        <a:lstStyle/>
        <a:p>
          <a:endParaRPr lang="tr-TR"/>
        </a:p>
      </dgm:t>
    </dgm:pt>
    <dgm:pt modelId="{BA4F539A-DAC9-4FD6-89D8-24B93B8C376B}" type="pres">
      <dgm:prSet presAssocID="{7DEE9F14-0300-4EDF-8BCD-BF146F56C0C6}" presName="spacer" presStyleCnt="0"/>
      <dgm:spPr/>
    </dgm:pt>
    <dgm:pt modelId="{70964081-CE06-4A4E-A6FE-2CD7E43AA12D}" type="pres">
      <dgm:prSet presAssocID="{807324F7-803A-4533-9575-B90DD12BD2BB}" presName="parentText" presStyleLbl="node1" presStyleIdx="3" presStyleCnt="6">
        <dgm:presLayoutVars>
          <dgm:chMax val="0"/>
          <dgm:bulletEnabled val="1"/>
        </dgm:presLayoutVars>
      </dgm:prSet>
      <dgm:spPr/>
      <dgm:t>
        <a:bodyPr/>
        <a:lstStyle/>
        <a:p>
          <a:endParaRPr lang="tr-TR"/>
        </a:p>
      </dgm:t>
    </dgm:pt>
    <dgm:pt modelId="{AA310008-DE94-49E7-AB38-5ADB612D4321}" type="pres">
      <dgm:prSet presAssocID="{D59F3570-0635-468A-93FF-25C20EDBFC0E}" presName="spacer" presStyleCnt="0"/>
      <dgm:spPr/>
    </dgm:pt>
    <dgm:pt modelId="{F65779A2-9F40-4E60-A3D1-97C1A799D77E}" type="pres">
      <dgm:prSet presAssocID="{CC462A58-A5A1-4201-A501-BACB64C1B9F1}" presName="parentText" presStyleLbl="node1" presStyleIdx="4" presStyleCnt="6">
        <dgm:presLayoutVars>
          <dgm:chMax val="0"/>
          <dgm:bulletEnabled val="1"/>
        </dgm:presLayoutVars>
      </dgm:prSet>
      <dgm:spPr/>
      <dgm:t>
        <a:bodyPr/>
        <a:lstStyle/>
        <a:p>
          <a:endParaRPr lang="tr-TR"/>
        </a:p>
      </dgm:t>
    </dgm:pt>
    <dgm:pt modelId="{B72896F4-1CD5-453C-A5BE-242F62414A84}" type="pres">
      <dgm:prSet presAssocID="{BC1D706E-35E5-4A47-9EFE-12FB8A03ABEA}" presName="spacer" presStyleCnt="0"/>
      <dgm:spPr/>
    </dgm:pt>
    <dgm:pt modelId="{D6C5FF93-7A6E-4433-B379-3E56C415ABD2}" type="pres">
      <dgm:prSet presAssocID="{2AB5B664-130B-4671-BB28-F49597F2CAC8}" presName="parentText" presStyleLbl="node1" presStyleIdx="5" presStyleCnt="6">
        <dgm:presLayoutVars>
          <dgm:chMax val="0"/>
          <dgm:bulletEnabled val="1"/>
        </dgm:presLayoutVars>
      </dgm:prSet>
      <dgm:spPr/>
      <dgm:t>
        <a:bodyPr/>
        <a:lstStyle/>
        <a:p>
          <a:endParaRPr lang="tr-TR"/>
        </a:p>
      </dgm:t>
    </dgm:pt>
  </dgm:ptLst>
  <dgm:cxnLst>
    <dgm:cxn modelId="{427DD00F-9CA8-49EA-8807-F06DA20467E9}" type="presOf" srcId="{CC462A58-A5A1-4201-A501-BACB64C1B9F1}" destId="{F65779A2-9F40-4E60-A3D1-97C1A799D77E}" srcOrd="0" destOrd="0" presId="urn:microsoft.com/office/officeart/2005/8/layout/vList2"/>
    <dgm:cxn modelId="{0F70E52D-6006-4EC9-BF20-7E9ADC84A26B}" type="presOf" srcId="{C9692BA2-DBBF-4703-A71F-A6542A0B7DB8}" destId="{84043677-F845-4B0D-AA0C-4345EA78D80A}" srcOrd="0" destOrd="0" presId="urn:microsoft.com/office/officeart/2005/8/layout/vList2"/>
    <dgm:cxn modelId="{4F75AD2B-E602-456F-BBF2-613984A7A4A2}" type="presOf" srcId="{4914ACDD-B1CB-47C7-B770-C2C6290EEA79}" destId="{A8CB63F2-F52D-47B6-9E27-E0738B0269B3}" srcOrd="0" destOrd="0" presId="urn:microsoft.com/office/officeart/2005/8/layout/vList2"/>
    <dgm:cxn modelId="{79E04CEB-8731-44BC-B667-C2EFCEB9AC29}" type="presOf" srcId="{2AB5B664-130B-4671-BB28-F49597F2CAC8}" destId="{D6C5FF93-7A6E-4433-B379-3E56C415ABD2}" srcOrd="0" destOrd="0" presId="urn:microsoft.com/office/officeart/2005/8/layout/vList2"/>
    <dgm:cxn modelId="{2E8E7C6A-D1ED-4C30-983D-AC4EBEED5F3C}" srcId="{C9692BA2-DBBF-4703-A71F-A6542A0B7DB8}" destId="{350D8797-827F-4B6A-B9A6-F9635C570B68}" srcOrd="1" destOrd="0" parTransId="{91C03D5A-53C2-46B9-9E97-6E5161565F46}" sibTransId="{6508ACDA-9BBF-4DBD-997F-41E1CD0C32BC}"/>
    <dgm:cxn modelId="{CAE86BEA-3E3A-4FB4-A621-BA004B7A468C}" type="presOf" srcId="{350D8797-827F-4B6A-B9A6-F9635C570B68}" destId="{F6AE261B-DA6F-43FF-BC43-90103F79166D}" srcOrd="0" destOrd="0" presId="urn:microsoft.com/office/officeart/2005/8/layout/vList2"/>
    <dgm:cxn modelId="{21FDBEAD-4F46-401F-9234-2ACE5D108B34}" srcId="{C9692BA2-DBBF-4703-A71F-A6542A0B7DB8}" destId="{CC462A58-A5A1-4201-A501-BACB64C1B9F1}" srcOrd="4" destOrd="0" parTransId="{2255CD27-CA26-4946-B65E-C133CEC2DBE1}" sibTransId="{BC1D706E-35E5-4A47-9EFE-12FB8A03ABEA}"/>
    <dgm:cxn modelId="{41F2EE0C-236B-44E6-A8B5-1BAA63EBC73C}" type="presOf" srcId="{807324F7-803A-4533-9575-B90DD12BD2BB}" destId="{70964081-CE06-4A4E-A6FE-2CD7E43AA12D}" srcOrd="0" destOrd="0" presId="urn:microsoft.com/office/officeart/2005/8/layout/vList2"/>
    <dgm:cxn modelId="{27898C4B-400A-4614-977E-A85C19F2F80F}" srcId="{C9692BA2-DBBF-4703-A71F-A6542A0B7DB8}" destId="{144B29D0-6A39-4D3D-B9F2-0F8F1C0453A1}" srcOrd="2" destOrd="0" parTransId="{8191DF4D-6382-44E6-A24D-BDCCFE7E2E5B}" sibTransId="{7DEE9F14-0300-4EDF-8BCD-BF146F56C0C6}"/>
    <dgm:cxn modelId="{A694914B-A74B-430C-A09A-F87501558090}" srcId="{C9692BA2-DBBF-4703-A71F-A6542A0B7DB8}" destId="{2AB5B664-130B-4671-BB28-F49597F2CAC8}" srcOrd="5" destOrd="0" parTransId="{94BC905F-4430-4DD0-96A9-DE999FFCE10E}" sibTransId="{895B753A-4B81-4B23-A6D7-81642F4D0AA6}"/>
    <dgm:cxn modelId="{112837D3-EAD7-4205-B113-E8EC4E807372}" srcId="{C9692BA2-DBBF-4703-A71F-A6542A0B7DB8}" destId="{4914ACDD-B1CB-47C7-B770-C2C6290EEA79}" srcOrd="0" destOrd="0" parTransId="{1CDA94E6-2753-45EF-945D-AEC4B46EE37B}" sibTransId="{059920D9-2E86-4C56-A8C6-B0487D51993F}"/>
    <dgm:cxn modelId="{746507BE-85A2-4385-83FC-5718A3969367}" srcId="{C9692BA2-DBBF-4703-A71F-A6542A0B7DB8}" destId="{807324F7-803A-4533-9575-B90DD12BD2BB}" srcOrd="3" destOrd="0" parTransId="{492E856F-296E-4ED1-81DF-1E92D7B942B3}" sibTransId="{D59F3570-0635-468A-93FF-25C20EDBFC0E}"/>
    <dgm:cxn modelId="{CD18B4B6-973F-4E6A-A69A-971F8863676F}" type="presOf" srcId="{144B29D0-6A39-4D3D-B9F2-0F8F1C0453A1}" destId="{4404E5A3-826B-4FB5-BB3F-84CBD957CA46}" srcOrd="0" destOrd="0" presId="urn:microsoft.com/office/officeart/2005/8/layout/vList2"/>
    <dgm:cxn modelId="{80E38B4A-D66B-420B-8275-982E31FF3214}" type="presParOf" srcId="{84043677-F845-4B0D-AA0C-4345EA78D80A}" destId="{A8CB63F2-F52D-47B6-9E27-E0738B0269B3}" srcOrd="0" destOrd="0" presId="urn:microsoft.com/office/officeart/2005/8/layout/vList2"/>
    <dgm:cxn modelId="{14164727-EC8F-46F2-ABEF-709CC199D6F8}" type="presParOf" srcId="{84043677-F845-4B0D-AA0C-4345EA78D80A}" destId="{370B2A98-A973-4586-B1BC-1000A1EBA4EF}" srcOrd="1" destOrd="0" presId="urn:microsoft.com/office/officeart/2005/8/layout/vList2"/>
    <dgm:cxn modelId="{55009052-7CC1-4C36-B8F3-B0C5F7012514}" type="presParOf" srcId="{84043677-F845-4B0D-AA0C-4345EA78D80A}" destId="{F6AE261B-DA6F-43FF-BC43-90103F79166D}" srcOrd="2" destOrd="0" presId="urn:microsoft.com/office/officeart/2005/8/layout/vList2"/>
    <dgm:cxn modelId="{584DE354-E5F5-4165-947E-5EF530685B0A}" type="presParOf" srcId="{84043677-F845-4B0D-AA0C-4345EA78D80A}" destId="{67187201-6C5B-458B-84A8-9826BC1FA880}" srcOrd="3" destOrd="0" presId="urn:microsoft.com/office/officeart/2005/8/layout/vList2"/>
    <dgm:cxn modelId="{2E00225D-C5E8-4E4B-8AFD-64CA458AE952}" type="presParOf" srcId="{84043677-F845-4B0D-AA0C-4345EA78D80A}" destId="{4404E5A3-826B-4FB5-BB3F-84CBD957CA46}" srcOrd="4" destOrd="0" presId="urn:microsoft.com/office/officeart/2005/8/layout/vList2"/>
    <dgm:cxn modelId="{43A1D1A4-CFAE-43AB-9782-845DF82EFC22}" type="presParOf" srcId="{84043677-F845-4B0D-AA0C-4345EA78D80A}" destId="{BA4F539A-DAC9-4FD6-89D8-24B93B8C376B}" srcOrd="5" destOrd="0" presId="urn:microsoft.com/office/officeart/2005/8/layout/vList2"/>
    <dgm:cxn modelId="{D709BBD8-F752-44A1-B98F-756A9A2C81BF}" type="presParOf" srcId="{84043677-F845-4B0D-AA0C-4345EA78D80A}" destId="{70964081-CE06-4A4E-A6FE-2CD7E43AA12D}" srcOrd="6" destOrd="0" presId="urn:microsoft.com/office/officeart/2005/8/layout/vList2"/>
    <dgm:cxn modelId="{F75090E6-45D9-4E53-B18A-4E0E686B0770}" type="presParOf" srcId="{84043677-F845-4B0D-AA0C-4345EA78D80A}" destId="{AA310008-DE94-49E7-AB38-5ADB612D4321}" srcOrd="7" destOrd="0" presId="urn:microsoft.com/office/officeart/2005/8/layout/vList2"/>
    <dgm:cxn modelId="{472C551B-6948-4258-84B5-82A5D533C4C3}" type="presParOf" srcId="{84043677-F845-4B0D-AA0C-4345EA78D80A}" destId="{F65779A2-9F40-4E60-A3D1-97C1A799D77E}" srcOrd="8" destOrd="0" presId="urn:microsoft.com/office/officeart/2005/8/layout/vList2"/>
    <dgm:cxn modelId="{23E8D3D2-A5BF-49EE-BF43-26E83F40FAE7}" type="presParOf" srcId="{84043677-F845-4B0D-AA0C-4345EA78D80A}" destId="{B72896F4-1CD5-453C-A5BE-242F62414A84}" srcOrd="9" destOrd="0" presId="urn:microsoft.com/office/officeart/2005/8/layout/vList2"/>
    <dgm:cxn modelId="{328404FE-1316-4A6A-8FD8-49D9AA9117B0}" type="presParOf" srcId="{84043677-F845-4B0D-AA0C-4345EA78D80A}" destId="{D6C5FF93-7A6E-4433-B379-3E56C415ABD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D1FE1-2F25-4889-8D09-63D551E36A15}">
      <dsp:nvSpPr>
        <dsp:cNvPr id="0" name=""/>
        <dsp:cNvSpPr/>
      </dsp:nvSpPr>
      <dsp:spPr>
        <a:xfrm rot="5400000">
          <a:off x="2483453" y="1929780"/>
          <a:ext cx="1725832" cy="1964799"/>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oftEdge rad="12700"/>
        </a:effectLst>
      </dsp:spPr>
      <dsp:style>
        <a:lnRef idx="0">
          <a:scrgbClr r="0" g="0" b="0"/>
        </a:lnRef>
        <a:fillRef idx="1">
          <a:scrgbClr r="0" g="0" b="0"/>
        </a:fillRef>
        <a:effectRef idx="2">
          <a:scrgbClr r="0" g="0" b="0"/>
        </a:effectRef>
        <a:fontRef idx="minor"/>
      </dsp:style>
    </dsp:sp>
    <dsp:sp modelId="{693B8DB2-A3E4-4397-BBF2-F022EB1E2045}">
      <dsp:nvSpPr>
        <dsp:cNvPr id="0" name=""/>
        <dsp:cNvSpPr/>
      </dsp:nvSpPr>
      <dsp:spPr>
        <a:xfrm>
          <a:off x="2026213" y="16660"/>
          <a:ext cx="2905285" cy="2033605"/>
        </a:xfrm>
        <a:prstGeom prst="roundRect">
          <a:avLst>
            <a:gd name="adj" fmla="val 16670"/>
          </a:avLst>
        </a:prstGeom>
        <a:blipFill rotWithShape="0">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tr-TR" sz="2400" kern="1200" dirty="0" smtClean="0"/>
            <a:t>Bilişsel </a:t>
          </a:r>
          <a:r>
            <a:rPr lang="tr-TR" sz="2400" kern="1200" dirty="0" err="1" smtClean="0"/>
            <a:t>Yapılandırmacılık</a:t>
          </a:r>
          <a:endParaRPr lang="tr-TR" sz="2400" kern="1200" dirty="0"/>
        </a:p>
      </dsp:txBody>
      <dsp:txXfrm>
        <a:off x="2125503" y="115950"/>
        <a:ext cx="2706705" cy="1835025"/>
      </dsp:txXfrm>
    </dsp:sp>
    <dsp:sp modelId="{81539B98-1909-4DDC-84A1-CD8FEBBB60FC}">
      <dsp:nvSpPr>
        <dsp:cNvPr id="0" name=""/>
        <dsp:cNvSpPr/>
      </dsp:nvSpPr>
      <dsp:spPr>
        <a:xfrm>
          <a:off x="4931499" y="210611"/>
          <a:ext cx="2113028" cy="1643649"/>
        </a:xfrm>
        <a:prstGeom prst="rect">
          <a:avLst/>
        </a:prstGeom>
        <a:noFill/>
        <a:ln>
          <a:noFill/>
        </a:ln>
        <a:effectLst/>
      </dsp:spPr>
      <dsp:style>
        <a:lnRef idx="0">
          <a:scrgbClr r="0" g="0" b="0"/>
        </a:lnRef>
        <a:fillRef idx="0">
          <a:scrgbClr r="0" g="0" b="0"/>
        </a:fillRef>
        <a:effectRef idx="0">
          <a:scrgbClr r="0" g="0" b="0"/>
        </a:effectRef>
        <a:fontRef idx="minor"/>
      </dsp:style>
    </dsp:sp>
    <dsp:sp modelId="{A76E2D70-306A-455F-BB90-2C011024CD4A}">
      <dsp:nvSpPr>
        <dsp:cNvPr id="0" name=""/>
        <dsp:cNvSpPr/>
      </dsp:nvSpPr>
      <dsp:spPr>
        <a:xfrm>
          <a:off x="4435003" y="2301071"/>
          <a:ext cx="2905285" cy="2033605"/>
        </a:xfrm>
        <a:prstGeom prst="roundRect">
          <a:avLst>
            <a:gd name="adj" fmla="val 16670"/>
          </a:avLst>
        </a:prstGeom>
        <a:blipFill rotWithShape="0">
          <a:blip xmlns:r="http://schemas.openxmlformats.org/officeDocument/2006/relationships" r:embed="rId1">
            <a:duotone>
              <a:schemeClr val="accent3">
                <a:hueOff val="0"/>
                <a:satOff val="0"/>
                <a:lumOff val="0"/>
                <a:alphaOff val="0"/>
                <a:shade val="36000"/>
                <a:satMod val="120000"/>
              </a:schemeClr>
              <a:schemeClr val="accent3">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tr-TR" sz="2400" kern="1200" dirty="0" smtClean="0"/>
            <a:t>Sosyal </a:t>
          </a:r>
          <a:r>
            <a:rPr lang="tr-TR" sz="2400" kern="1200" dirty="0" err="1" smtClean="0"/>
            <a:t>Yapılandırmacılık</a:t>
          </a:r>
          <a:endParaRPr lang="tr-TR" sz="2400" kern="1200" dirty="0"/>
        </a:p>
      </dsp:txBody>
      <dsp:txXfrm>
        <a:off x="4534293" y="2400361"/>
        <a:ext cx="2706705" cy="18350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BEF4F-0F87-45E1-9F7D-A45D0F0EB4D1}">
      <dsp:nvSpPr>
        <dsp:cNvPr id="0" name=""/>
        <dsp:cNvSpPr/>
      </dsp:nvSpPr>
      <dsp:spPr>
        <a:xfrm>
          <a:off x="2894673" y="49402"/>
          <a:ext cx="2389289" cy="160963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tr-TR" sz="2800" kern="1200" dirty="0" smtClean="0"/>
            <a:t>Giriş</a:t>
          </a:r>
          <a:endParaRPr lang="tr-TR" sz="2800" kern="1200" dirty="0"/>
        </a:p>
      </dsp:txBody>
      <dsp:txXfrm>
        <a:off x="3244576" y="285127"/>
        <a:ext cx="1689483" cy="1138181"/>
      </dsp:txXfrm>
    </dsp:sp>
    <dsp:sp modelId="{937C84B0-3F22-4742-8BDB-5E0B11D6E7D4}">
      <dsp:nvSpPr>
        <dsp:cNvPr id="0" name=""/>
        <dsp:cNvSpPr/>
      </dsp:nvSpPr>
      <dsp:spPr>
        <a:xfrm rot="1887752">
          <a:off x="5073324" y="1293417"/>
          <a:ext cx="355316" cy="54325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tr-TR" sz="2400" kern="1200"/>
        </a:p>
      </dsp:txBody>
      <dsp:txXfrm>
        <a:off x="5081160" y="1374249"/>
        <a:ext cx="248721" cy="325950"/>
      </dsp:txXfrm>
    </dsp:sp>
    <dsp:sp modelId="{6E6061F9-A995-494D-A479-3841A6F0D5BF}">
      <dsp:nvSpPr>
        <dsp:cNvPr id="0" name=""/>
        <dsp:cNvSpPr/>
      </dsp:nvSpPr>
      <dsp:spPr>
        <a:xfrm>
          <a:off x="5217040" y="1488901"/>
          <a:ext cx="2449554" cy="160963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tr-TR" sz="2800" kern="1200" dirty="0" smtClean="0"/>
            <a:t>Keşfetme</a:t>
          </a:r>
          <a:endParaRPr lang="tr-TR" sz="2800" kern="1200" dirty="0"/>
        </a:p>
      </dsp:txBody>
      <dsp:txXfrm>
        <a:off x="5575769" y="1724626"/>
        <a:ext cx="1732096" cy="1138181"/>
      </dsp:txXfrm>
    </dsp:sp>
    <dsp:sp modelId="{08BB46F8-15EF-425E-BEF5-DF810ACF2A41}">
      <dsp:nvSpPr>
        <dsp:cNvPr id="0" name=""/>
        <dsp:cNvSpPr/>
      </dsp:nvSpPr>
      <dsp:spPr>
        <a:xfrm rot="6449480">
          <a:off x="5821682" y="3228853"/>
          <a:ext cx="479690" cy="54325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tr-TR" sz="2400" kern="1200"/>
        </a:p>
      </dsp:txBody>
      <dsp:txXfrm rot="10800000">
        <a:off x="5915262" y="3268876"/>
        <a:ext cx="335783" cy="325950"/>
      </dsp:txXfrm>
    </dsp:sp>
    <dsp:sp modelId="{3BFDE2CD-1AF9-4103-9D6F-A4AAA2974008}">
      <dsp:nvSpPr>
        <dsp:cNvPr id="0" name=""/>
        <dsp:cNvSpPr/>
      </dsp:nvSpPr>
      <dsp:spPr>
        <a:xfrm>
          <a:off x="4376118" y="3937172"/>
          <a:ext cx="2678685" cy="132294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tr-TR" sz="2800" kern="1200" dirty="0" smtClean="0"/>
            <a:t>Açıklama</a:t>
          </a:r>
          <a:endParaRPr lang="tr-TR" sz="2800" kern="1200" dirty="0"/>
        </a:p>
      </dsp:txBody>
      <dsp:txXfrm>
        <a:off x="4768402" y="4130912"/>
        <a:ext cx="1894117" cy="935460"/>
      </dsp:txXfrm>
    </dsp:sp>
    <dsp:sp modelId="{51E4B5A6-E720-4860-8B5D-896E982CEC44}">
      <dsp:nvSpPr>
        <dsp:cNvPr id="0" name=""/>
        <dsp:cNvSpPr/>
      </dsp:nvSpPr>
      <dsp:spPr>
        <a:xfrm rot="10779198">
          <a:off x="3748970" y="4337155"/>
          <a:ext cx="581875" cy="54325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tr-TR" sz="2400" kern="1200"/>
        </a:p>
      </dsp:txBody>
      <dsp:txXfrm rot="10800000">
        <a:off x="3911944" y="4445312"/>
        <a:ext cx="418900" cy="325950"/>
      </dsp:txXfrm>
    </dsp:sp>
    <dsp:sp modelId="{F4E91260-EC05-4FAA-A58F-0C7917809398}">
      <dsp:nvSpPr>
        <dsp:cNvPr id="0" name=""/>
        <dsp:cNvSpPr/>
      </dsp:nvSpPr>
      <dsp:spPr>
        <a:xfrm>
          <a:off x="279246" y="3913886"/>
          <a:ext cx="3403727" cy="141470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tr-TR" sz="2800" kern="1200" dirty="0" smtClean="0"/>
            <a:t>Derinleştirme</a:t>
          </a:r>
          <a:endParaRPr lang="tr-TR" sz="2800" kern="1200" dirty="0"/>
        </a:p>
      </dsp:txBody>
      <dsp:txXfrm>
        <a:off x="777710" y="4121065"/>
        <a:ext cx="2406799" cy="1000347"/>
      </dsp:txXfrm>
    </dsp:sp>
    <dsp:sp modelId="{779F9FCB-160A-407A-A3E7-376702C441D0}">
      <dsp:nvSpPr>
        <dsp:cNvPr id="0" name=""/>
        <dsp:cNvSpPr/>
      </dsp:nvSpPr>
      <dsp:spPr>
        <a:xfrm rot="15798262">
          <a:off x="1659038" y="3284874"/>
          <a:ext cx="394153" cy="54325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tr-TR" sz="2400" kern="1200"/>
        </a:p>
      </dsp:txBody>
      <dsp:txXfrm rot="10800000">
        <a:off x="1725054" y="3452244"/>
        <a:ext cx="275907" cy="325950"/>
      </dsp:txXfrm>
    </dsp:sp>
    <dsp:sp modelId="{583BCCA0-5873-4011-995D-55CF6F632EEE}">
      <dsp:nvSpPr>
        <dsp:cNvPr id="0" name=""/>
        <dsp:cNvSpPr/>
      </dsp:nvSpPr>
      <dsp:spPr>
        <a:xfrm>
          <a:off x="161780" y="1553806"/>
          <a:ext cx="3109084" cy="162382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tr-TR" sz="2400" kern="1200" dirty="0" smtClean="0"/>
            <a:t>Değerlendirme</a:t>
          </a:r>
          <a:endParaRPr lang="tr-TR" sz="2400" kern="1200" dirty="0"/>
        </a:p>
      </dsp:txBody>
      <dsp:txXfrm>
        <a:off x="617095" y="1791610"/>
        <a:ext cx="2198454" cy="1148220"/>
      </dsp:txXfrm>
    </dsp:sp>
    <dsp:sp modelId="{8232E85D-6B0E-41CE-AADF-C23E7195F37F}">
      <dsp:nvSpPr>
        <dsp:cNvPr id="0" name=""/>
        <dsp:cNvSpPr/>
      </dsp:nvSpPr>
      <dsp:spPr>
        <a:xfrm rot="19650271">
          <a:off x="2790692" y="1305850"/>
          <a:ext cx="326284" cy="543250"/>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tr-TR" sz="2400" kern="1200"/>
        </a:p>
      </dsp:txBody>
      <dsp:txXfrm>
        <a:off x="2798355" y="1440794"/>
        <a:ext cx="228399" cy="3259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7C492-30C5-4D5A-9AEE-A8843D09FCF5}">
      <dsp:nvSpPr>
        <dsp:cNvPr id="0" name=""/>
        <dsp:cNvSpPr/>
      </dsp:nvSpPr>
      <dsp:spPr>
        <a:xfrm>
          <a:off x="0" y="23329"/>
          <a:ext cx="10058399" cy="11231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l" defTabSz="2133600">
            <a:lnSpc>
              <a:spcPct val="90000"/>
            </a:lnSpc>
            <a:spcBef>
              <a:spcPct val="0"/>
            </a:spcBef>
            <a:spcAft>
              <a:spcPct val="35000"/>
            </a:spcAft>
          </a:pPr>
          <a:r>
            <a:rPr lang="tr-TR" sz="4800" kern="1200" dirty="0" smtClean="0"/>
            <a:t>Giriş</a:t>
          </a:r>
          <a:endParaRPr lang="tr-TR" sz="4800" kern="1200" dirty="0"/>
        </a:p>
      </dsp:txBody>
      <dsp:txXfrm>
        <a:off x="54830" y="78159"/>
        <a:ext cx="9948739" cy="1013539"/>
      </dsp:txXfrm>
    </dsp:sp>
    <dsp:sp modelId="{B6FC6130-2F1E-47B4-92BD-DC1BA2AAC6C0}">
      <dsp:nvSpPr>
        <dsp:cNvPr id="0" name=""/>
        <dsp:cNvSpPr/>
      </dsp:nvSpPr>
      <dsp:spPr>
        <a:xfrm>
          <a:off x="0" y="1146529"/>
          <a:ext cx="10058399" cy="288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tr-TR" sz="3700" kern="1200" dirty="0" smtClean="0"/>
            <a:t>Merak uyandırılır</a:t>
          </a:r>
          <a:endParaRPr lang="tr-TR" sz="3700" kern="1200" dirty="0"/>
        </a:p>
        <a:p>
          <a:pPr marL="285750" lvl="1" indent="-285750" algn="l" defTabSz="1644650">
            <a:lnSpc>
              <a:spcPct val="90000"/>
            </a:lnSpc>
            <a:spcBef>
              <a:spcPct val="0"/>
            </a:spcBef>
            <a:spcAft>
              <a:spcPct val="20000"/>
            </a:spcAft>
            <a:buChar char="••"/>
          </a:pPr>
          <a:r>
            <a:rPr lang="tr-TR" sz="3700" kern="1200" dirty="0" err="1" smtClean="0"/>
            <a:t>Hazırbulunuşluk</a:t>
          </a:r>
          <a:r>
            <a:rPr lang="tr-TR" sz="3700" kern="1200" dirty="0" smtClean="0"/>
            <a:t> seviyesi, ön bilgileri açığa çıkarılır</a:t>
          </a:r>
          <a:endParaRPr lang="tr-TR" sz="3700" kern="1200" dirty="0"/>
        </a:p>
        <a:p>
          <a:pPr marL="285750" lvl="1" indent="-285750" algn="l" defTabSz="1644650">
            <a:lnSpc>
              <a:spcPct val="90000"/>
            </a:lnSpc>
            <a:spcBef>
              <a:spcPct val="0"/>
            </a:spcBef>
            <a:spcAft>
              <a:spcPct val="20000"/>
            </a:spcAft>
            <a:buChar char="••"/>
          </a:pPr>
          <a:r>
            <a:rPr lang="tr-TR" sz="3700" kern="1200" dirty="0" smtClean="0"/>
            <a:t>Öğretmen bilgiyi hazır vermez sorduğu sorularla hatırlatmaya çalışır.</a:t>
          </a:r>
          <a:endParaRPr lang="tr-TR" sz="3700" kern="1200" dirty="0"/>
        </a:p>
      </dsp:txBody>
      <dsp:txXfrm>
        <a:off x="0" y="1146529"/>
        <a:ext cx="10058399" cy="28814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7C492-30C5-4D5A-9AEE-A8843D09FCF5}">
      <dsp:nvSpPr>
        <dsp:cNvPr id="0" name=""/>
        <dsp:cNvSpPr/>
      </dsp:nvSpPr>
      <dsp:spPr>
        <a:xfrm>
          <a:off x="0" y="64479"/>
          <a:ext cx="10558749" cy="959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tr-TR" sz="4100" kern="1200" dirty="0" smtClean="0"/>
            <a:t>Keşfetme</a:t>
          </a:r>
          <a:endParaRPr lang="tr-TR" sz="4100" kern="1200" dirty="0"/>
        </a:p>
      </dsp:txBody>
      <dsp:txXfrm>
        <a:off x="46834" y="111313"/>
        <a:ext cx="10465081" cy="865732"/>
      </dsp:txXfrm>
    </dsp:sp>
    <dsp:sp modelId="{B6FC6130-2F1E-47B4-92BD-DC1BA2AAC6C0}">
      <dsp:nvSpPr>
        <dsp:cNvPr id="0" name=""/>
        <dsp:cNvSpPr/>
      </dsp:nvSpPr>
      <dsp:spPr>
        <a:xfrm>
          <a:off x="0" y="1023879"/>
          <a:ext cx="10558749" cy="322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240" tIns="52070" rIns="291592" bIns="52070" numCol="1" spcCol="1270" anchor="t" anchorCtr="0">
          <a:noAutofit/>
        </a:bodyPr>
        <a:lstStyle/>
        <a:p>
          <a:pPr marL="285750" lvl="1" indent="-285750" algn="just" defTabSz="1422400">
            <a:lnSpc>
              <a:spcPct val="90000"/>
            </a:lnSpc>
            <a:spcBef>
              <a:spcPct val="0"/>
            </a:spcBef>
            <a:spcAft>
              <a:spcPct val="20000"/>
            </a:spcAft>
            <a:buChar char="••"/>
          </a:pPr>
          <a:r>
            <a:rPr lang="tr-TR" sz="3200" kern="1200" dirty="0" smtClean="0"/>
            <a:t>Öğrenci bir problem durumuyla karşılaştırılır ve bu problemi çözmesi beklenir.</a:t>
          </a:r>
          <a:endParaRPr lang="tr-TR" sz="3200" kern="1200" dirty="0"/>
        </a:p>
        <a:p>
          <a:pPr marL="285750" lvl="1" indent="-285750" algn="just" defTabSz="1422400">
            <a:lnSpc>
              <a:spcPct val="90000"/>
            </a:lnSpc>
            <a:spcBef>
              <a:spcPct val="0"/>
            </a:spcBef>
            <a:spcAft>
              <a:spcPct val="20000"/>
            </a:spcAft>
            <a:buChar char="••"/>
          </a:pPr>
          <a:r>
            <a:rPr lang="tr-TR" sz="3200" kern="1200" dirty="0" smtClean="0"/>
            <a:t>-Öğrencinin en aktif olduğu basamaktır.</a:t>
          </a:r>
          <a:br>
            <a:rPr lang="tr-TR" sz="3200" kern="1200" dirty="0" smtClean="0"/>
          </a:br>
          <a:r>
            <a:rPr lang="tr-TR" sz="3200" kern="1200" dirty="0" smtClean="0"/>
            <a:t>-5e modeli keşfetme bölümünde, öğrencilerle birlikte çalışılır, öğrenciler kendi kararlarını kendileri verir ve bir problem durumunda fikir üretir.</a:t>
          </a:r>
          <a:endParaRPr lang="tr-TR" sz="3200" kern="1200" dirty="0"/>
        </a:p>
      </dsp:txBody>
      <dsp:txXfrm>
        <a:off x="0" y="1023879"/>
        <a:ext cx="10558749" cy="32250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7C492-30C5-4D5A-9AEE-A8843D09FCF5}">
      <dsp:nvSpPr>
        <dsp:cNvPr id="0" name=""/>
        <dsp:cNvSpPr/>
      </dsp:nvSpPr>
      <dsp:spPr>
        <a:xfrm>
          <a:off x="0" y="38829"/>
          <a:ext cx="10558749" cy="865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tr-TR" sz="3700" kern="1200" dirty="0" smtClean="0"/>
            <a:t>Açıklama</a:t>
          </a:r>
          <a:endParaRPr lang="tr-TR" sz="3700" kern="1200" dirty="0"/>
        </a:p>
      </dsp:txBody>
      <dsp:txXfrm>
        <a:off x="42265" y="81094"/>
        <a:ext cx="10474219" cy="781270"/>
      </dsp:txXfrm>
    </dsp:sp>
    <dsp:sp modelId="{B6FC6130-2F1E-47B4-92BD-DC1BA2AAC6C0}">
      <dsp:nvSpPr>
        <dsp:cNvPr id="0" name=""/>
        <dsp:cNvSpPr/>
      </dsp:nvSpPr>
      <dsp:spPr>
        <a:xfrm>
          <a:off x="0" y="904629"/>
          <a:ext cx="10558749" cy="336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240"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tr-TR" sz="2900" kern="1200" dirty="0" smtClean="0"/>
            <a:t>Öğrenci problemin nasıl çözüldüğünü, problemin çözüm yollarının neler olduğunu ve nasıl transfer ettiğini ortaya koyar. Öğrenci bunu tek başına gerçekleştiremeyebilir. Bu yüzden öğretmen ipuçları verir.</a:t>
          </a:r>
          <a:endParaRPr lang="tr-TR" sz="2900" kern="1200" dirty="0"/>
        </a:p>
        <a:p>
          <a:pPr marL="285750" lvl="1" indent="-285750" algn="l" defTabSz="1289050">
            <a:lnSpc>
              <a:spcPct val="90000"/>
            </a:lnSpc>
            <a:spcBef>
              <a:spcPct val="0"/>
            </a:spcBef>
            <a:spcAft>
              <a:spcPct val="20000"/>
            </a:spcAft>
            <a:buChar char="••"/>
          </a:pPr>
          <a:r>
            <a:rPr lang="tr-TR" sz="2900" kern="1200" dirty="0" smtClean="0"/>
            <a:t>-5e modeli açıklama bölümünde, öğrencilere ulaştıkları yargıları hakkında sorular sorulur, sınıfta tartışma yürütülür, daha fazla soru üretilir ve yeni çözüm yolları araştırılır.</a:t>
          </a:r>
          <a:endParaRPr lang="tr-TR" sz="2900" kern="1200" dirty="0"/>
        </a:p>
      </dsp:txBody>
      <dsp:txXfrm>
        <a:off x="0" y="904629"/>
        <a:ext cx="10558749" cy="33699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7C492-30C5-4D5A-9AEE-A8843D09FCF5}">
      <dsp:nvSpPr>
        <dsp:cNvPr id="0" name=""/>
        <dsp:cNvSpPr/>
      </dsp:nvSpPr>
      <dsp:spPr>
        <a:xfrm>
          <a:off x="0" y="622547"/>
          <a:ext cx="10558749"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tr-TR" sz="6500" kern="1200" dirty="0" smtClean="0"/>
            <a:t>Derinleştirme</a:t>
          </a:r>
          <a:endParaRPr lang="tr-TR" sz="6500" kern="1200" dirty="0"/>
        </a:p>
      </dsp:txBody>
      <dsp:txXfrm>
        <a:off x="74249" y="696796"/>
        <a:ext cx="10410251" cy="1372502"/>
      </dsp:txXfrm>
    </dsp:sp>
    <dsp:sp modelId="{B6FC6130-2F1E-47B4-92BD-DC1BA2AAC6C0}">
      <dsp:nvSpPr>
        <dsp:cNvPr id="0" name=""/>
        <dsp:cNvSpPr/>
      </dsp:nvSpPr>
      <dsp:spPr>
        <a:xfrm>
          <a:off x="0" y="2143547"/>
          <a:ext cx="10558749" cy="154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240"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tr-TR" sz="5100" kern="1200" dirty="0" smtClean="0"/>
            <a:t>Öğrenci yeni bir problem durumuyla karşılaştırılır. </a:t>
          </a:r>
          <a:endParaRPr lang="tr-TR" sz="5100" kern="1200" dirty="0"/>
        </a:p>
      </dsp:txBody>
      <dsp:txXfrm>
        <a:off x="0" y="2143547"/>
        <a:ext cx="10558749" cy="154732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7C492-30C5-4D5A-9AEE-A8843D09FCF5}">
      <dsp:nvSpPr>
        <dsp:cNvPr id="0" name=""/>
        <dsp:cNvSpPr/>
      </dsp:nvSpPr>
      <dsp:spPr>
        <a:xfrm>
          <a:off x="0" y="174460"/>
          <a:ext cx="7869963" cy="1170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tr-TR" sz="5000" kern="1200" dirty="0" smtClean="0"/>
            <a:t>Değerlendirme</a:t>
          </a:r>
          <a:endParaRPr lang="tr-TR" sz="5000" kern="1200" dirty="0"/>
        </a:p>
      </dsp:txBody>
      <dsp:txXfrm>
        <a:off x="57115" y="231575"/>
        <a:ext cx="7755733" cy="1055770"/>
      </dsp:txXfrm>
    </dsp:sp>
    <dsp:sp modelId="{B6FC6130-2F1E-47B4-92BD-DC1BA2AAC6C0}">
      <dsp:nvSpPr>
        <dsp:cNvPr id="0" name=""/>
        <dsp:cNvSpPr/>
      </dsp:nvSpPr>
      <dsp:spPr>
        <a:xfrm>
          <a:off x="0" y="1344460"/>
          <a:ext cx="7869963" cy="279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871" tIns="63500" rIns="355600" bIns="63500" numCol="1" spcCol="1270" anchor="t" anchorCtr="0">
          <a:noAutofit/>
        </a:bodyPr>
        <a:lstStyle/>
        <a:p>
          <a:pPr marL="285750" lvl="1" indent="-285750" algn="just" defTabSz="1733550">
            <a:lnSpc>
              <a:spcPct val="90000"/>
            </a:lnSpc>
            <a:spcBef>
              <a:spcPct val="0"/>
            </a:spcBef>
            <a:spcAft>
              <a:spcPct val="20000"/>
            </a:spcAft>
            <a:buChar char="••"/>
          </a:pPr>
          <a:r>
            <a:rPr lang="tr-TR" sz="3900" kern="1200" dirty="0" smtClean="0"/>
            <a:t>5e modeli değerlendirme bölümünde, öz değerlendirme, öğretmen gözlemi, performans değerlendirme, </a:t>
          </a:r>
          <a:r>
            <a:rPr lang="tr-TR" sz="3900" kern="1200" dirty="0" err="1" smtClean="0"/>
            <a:t>portfolyo</a:t>
          </a:r>
          <a:r>
            <a:rPr lang="tr-TR" sz="3900" kern="1200" dirty="0" smtClean="0"/>
            <a:t> ve </a:t>
          </a:r>
          <a:r>
            <a:rPr lang="tr-TR" sz="3900" kern="1200" dirty="0" err="1" smtClean="0"/>
            <a:t>rubrik</a:t>
          </a:r>
          <a:r>
            <a:rPr lang="tr-TR" sz="3900" kern="1200" dirty="0" smtClean="0"/>
            <a:t> yer almaktadır</a:t>
          </a:r>
          <a:endParaRPr lang="tr-TR" sz="3900" kern="1200" dirty="0"/>
        </a:p>
      </dsp:txBody>
      <dsp:txXfrm>
        <a:off x="0" y="1344460"/>
        <a:ext cx="7869963" cy="27945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575F6-3F1F-4002-8858-EBFC9215192A}">
      <dsp:nvSpPr>
        <dsp:cNvPr id="0" name=""/>
        <dsp:cNvSpPr/>
      </dsp:nvSpPr>
      <dsp:spPr>
        <a:xfrm>
          <a:off x="4148844" y="467"/>
          <a:ext cx="1760711" cy="176071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tr-TR" sz="1600" kern="1200" dirty="0" smtClean="0"/>
            <a:t>İnceleme ya da veri toplama</a:t>
          </a:r>
          <a:endParaRPr lang="tr-TR" sz="1600" kern="1200" dirty="0"/>
        </a:p>
      </dsp:txBody>
      <dsp:txXfrm>
        <a:off x="4406694" y="258317"/>
        <a:ext cx="1245011" cy="1245011"/>
      </dsp:txXfrm>
    </dsp:sp>
    <dsp:sp modelId="{82BF2A30-D580-4862-AEE9-0F8424F98B8A}">
      <dsp:nvSpPr>
        <dsp:cNvPr id="0" name=""/>
        <dsp:cNvSpPr/>
      </dsp:nvSpPr>
      <dsp:spPr>
        <a:xfrm rot="3600000">
          <a:off x="5449506" y="1717057"/>
          <a:ext cx="468071" cy="59424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tr-TR" sz="1300" kern="1200"/>
        </a:p>
      </dsp:txBody>
      <dsp:txXfrm>
        <a:off x="5484611" y="1775101"/>
        <a:ext cx="327650" cy="356544"/>
      </dsp:txXfrm>
    </dsp:sp>
    <dsp:sp modelId="{65868569-9E3F-4A3D-B989-C182D5D7556F}">
      <dsp:nvSpPr>
        <dsp:cNvPr id="0" name=""/>
        <dsp:cNvSpPr/>
      </dsp:nvSpPr>
      <dsp:spPr>
        <a:xfrm>
          <a:off x="5470776" y="2290121"/>
          <a:ext cx="1760711" cy="176071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tr-TR" sz="1600" kern="1200" dirty="0" smtClean="0"/>
            <a:t>Kavramın tanıtımı</a:t>
          </a:r>
          <a:endParaRPr lang="tr-TR" sz="1600" kern="1200" dirty="0"/>
        </a:p>
      </dsp:txBody>
      <dsp:txXfrm>
        <a:off x="5728626" y="2547971"/>
        <a:ext cx="1245011" cy="1245011"/>
      </dsp:txXfrm>
    </dsp:sp>
    <dsp:sp modelId="{E3CDD9AE-F820-4EBD-BBFA-F7EB884FC35B}">
      <dsp:nvSpPr>
        <dsp:cNvPr id="0" name=""/>
        <dsp:cNvSpPr/>
      </dsp:nvSpPr>
      <dsp:spPr>
        <a:xfrm rot="10800000">
          <a:off x="4808411" y="2873357"/>
          <a:ext cx="468071" cy="59424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tr-TR" sz="1300" kern="1200"/>
        </a:p>
      </dsp:txBody>
      <dsp:txXfrm rot="10800000">
        <a:off x="4948832" y="2992205"/>
        <a:ext cx="327650" cy="356544"/>
      </dsp:txXfrm>
    </dsp:sp>
    <dsp:sp modelId="{5AC322D2-E6B1-43E9-9E6F-F9DB21C1B4FF}">
      <dsp:nvSpPr>
        <dsp:cNvPr id="0" name=""/>
        <dsp:cNvSpPr/>
      </dsp:nvSpPr>
      <dsp:spPr>
        <a:xfrm>
          <a:off x="2826911" y="2290121"/>
          <a:ext cx="1760711" cy="176071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tr-TR" sz="1600" kern="1200" dirty="0" smtClean="0"/>
            <a:t>Kavramın uygulanması</a:t>
          </a:r>
          <a:endParaRPr lang="tr-TR" sz="1600" kern="1200" dirty="0"/>
        </a:p>
      </dsp:txBody>
      <dsp:txXfrm>
        <a:off x="3084761" y="2547971"/>
        <a:ext cx="1245011" cy="1245011"/>
      </dsp:txXfrm>
    </dsp:sp>
    <dsp:sp modelId="{797624BD-1464-449D-9DC9-62C6C95ED236}">
      <dsp:nvSpPr>
        <dsp:cNvPr id="0" name=""/>
        <dsp:cNvSpPr/>
      </dsp:nvSpPr>
      <dsp:spPr>
        <a:xfrm rot="18000000">
          <a:off x="4127574" y="1740002"/>
          <a:ext cx="468071" cy="59424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tr-TR" sz="1300" kern="1200"/>
        </a:p>
      </dsp:txBody>
      <dsp:txXfrm>
        <a:off x="4162679" y="1919654"/>
        <a:ext cx="327650" cy="35654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7C492-30C5-4D5A-9AEE-A8843D09FCF5}">
      <dsp:nvSpPr>
        <dsp:cNvPr id="0" name=""/>
        <dsp:cNvSpPr/>
      </dsp:nvSpPr>
      <dsp:spPr>
        <a:xfrm>
          <a:off x="0" y="10864"/>
          <a:ext cx="10558749" cy="1404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tr-TR" sz="6000" kern="1200" dirty="0" smtClean="0"/>
            <a:t>İnceleme-Veri Toplama</a:t>
          </a:r>
          <a:endParaRPr lang="tr-TR" sz="6000" kern="1200" dirty="0"/>
        </a:p>
      </dsp:txBody>
      <dsp:txXfrm>
        <a:off x="68538" y="79402"/>
        <a:ext cx="10421673" cy="1266924"/>
      </dsp:txXfrm>
    </dsp:sp>
    <dsp:sp modelId="{B6FC6130-2F1E-47B4-92BD-DC1BA2AAC6C0}">
      <dsp:nvSpPr>
        <dsp:cNvPr id="0" name=""/>
        <dsp:cNvSpPr/>
      </dsp:nvSpPr>
      <dsp:spPr>
        <a:xfrm>
          <a:off x="0" y="1414864"/>
          <a:ext cx="10558749" cy="33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240" tIns="76200" rIns="426720" bIns="76200" numCol="1" spcCol="1270" anchor="t" anchorCtr="0">
          <a:noAutofit/>
        </a:bodyPr>
        <a:lstStyle/>
        <a:p>
          <a:pPr marL="285750" lvl="1" indent="-285750" algn="just" defTabSz="2089150">
            <a:lnSpc>
              <a:spcPct val="90000"/>
            </a:lnSpc>
            <a:spcBef>
              <a:spcPct val="0"/>
            </a:spcBef>
            <a:spcAft>
              <a:spcPct val="20000"/>
            </a:spcAft>
            <a:buChar char="••"/>
          </a:pPr>
          <a:r>
            <a:rPr lang="tr-TR" sz="4700" kern="1200" dirty="0" smtClean="0"/>
            <a:t>Öğrenciler bu aşamada çeşitli materyalleri öğretmen gözetiminde inceler. Bu aşamada öğrencide mevcut şemalarla çözemeyeceği yeni bilgiler oluşur.</a:t>
          </a:r>
          <a:endParaRPr lang="tr-TR" sz="4700" kern="1200" dirty="0"/>
        </a:p>
      </dsp:txBody>
      <dsp:txXfrm>
        <a:off x="0" y="1414864"/>
        <a:ext cx="10558749" cy="33534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7C492-30C5-4D5A-9AEE-A8843D09FCF5}">
      <dsp:nvSpPr>
        <dsp:cNvPr id="0" name=""/>
        <dsp:cNvSpPr/>
      </dsp:nvSpPr>
      <dsp:spPr>
        <a:xfrm>
          <a:off x="0" y="302826"/>
          <a:ext cx="10912967" cy="1521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tr-TR" sz="6500" kern="1200" dirty="0" smtClean="0"/>
            <a:t>Kavramın Tanıtımı</a:t>
          </a:r>
          <a:endParaRPr lang="tr-TR" sz="6500" kern="1200" dirty="0"/>
        </a:p>
      </dsp:txBody>
      <dsp:txXfrm>
        <a:off x="74249" y="377075"/>
        <a:ext cx="10764469" cy="1372502"/>
      </dsp:txXfrm>
    </dsp:sp>
    <dsp:sp modelId="{B6FC6130-2F1E-47B4-92BD-DC1BA2AAC6C0}">
      <dsp:nvSpPr>
        <dsp:cNvPr id="0" name=""/>
        <dsp:cNvSpPr/>
      </dsp:nvSpPr>
      <dsp:spPr>
        <a:xfrm>
          <a:off x="0" y="1823827"/>
          <a:ext cx="10912967" cy="2287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487" tIns="82550" rIns="462280" bIns="82550" numCol="1" spcCol="1270" anchor="t" anchorCtr="0">
          <a:noAutofit/>
        </a:bodyPr>
        <a:lstStyle/>
        <a:p>
          <a:pPr marL="285750" lvl="1" indent="-285750" algn="just" defTabSz="2266950">
            <a:lnSpc>
              <a:spcPct val="90000"/>
            </a:lnSpc>
            <a:spcBef>
              <a:spcPct val="0"/>
            </a:spcBef>
            <a:spcAft>
              <a:spcPct val="20000"/>
            </a:spcAft>
            <a:buChar char="••"/>
          </a:pPr>
          <a:r>
            <a:rPr lang="tr-TR" sz="5100" kern="1200" dirty="0" smtClean="0"/>
            <a:t>Öğrenciye yeni kavramın tanımı ya öğretmen tarafından ya da film, foto vs. aracılığıyla verilir. </a:t>
          </a:r>
          <a:endParaRPr lang="tr-TR" sz="5100" kern="1200" dirty="0"/>
        </a:p>
      </dsp:txBody>
      <dsp:txXfrm>
        <a:off x="0" y="1823827"/>
        <a:ext cx="10912967" cy="228735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7C492-30C5-4D5A-9AEE-A8843D09FCF5}">
      <dsp:nvSpPr>
        <dsp:cNvPr id="0" name=""/>
        <dsp:cNvSpPr/>
      </dsp:nvSpPr>
      <dsp:spPr>
        <a:xfrm>
          <a:off x="0" y="26526"/>
          <a:ext cx="10912967" cy="1287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l" defTabSz="2444750">
            <a:lnSpc>
              <a:spcPct val="90000"/>
            </a:lnSpc>
            <a:spcBef>
              <a:spcPct val="0"/>
            </a:spcBef>
            <a:spcAft>
              <a:spcPct val="35000"/>
            </a:spcAft>
          </a:pPr>
          <a:r>
            <a:rPr lang="tr-TR" sz="5500" kern="1200" dirty="0" smtClean="0"/>
            <a:t>Kavramın Uygulanması</a:t>
          </a:r>
          <a:endParaRPr lang="tr-TR" sz="5500" kern="1200" dirty="0"/>
        </a:p>
      </dsp:txBody>
      <dsp:txXfrm>
        <a:off x="62826" y="89352"/>
        <a:ext cx="10787315" cy="1161348"/>
      </dsp:txXfrm>
    </dsp:sp>
    <dsp:sp modelId="{B6FC6130-2F1E-47B4-92BD-DC1BA2AAC6C0}">
      <dsp:nvSpPr>
        <dsp:cNvPr id="0" name=""/>
        <dsp:cNvSpPr/>
      </dsp:nvSpPr>
      <dsp:spPr>
        <a:xfrm>
          <a:off x="0" y="1313527"/>
          <a:ext cx="10912967" cy="3073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487" tIns="69850" rIns="391160" bIns="69850" numCol="1" spcCol="1270" anchor="t" anchorCtr="0">
          <a:noAutofit/>
        </a:bodyPr>
        <a:lstStyle/>
        <a:p>
          <a:pPr marL="285750" lvl="1" indent="-285750" algn="just" defTabSz="1911350">
            <a:lnSpc>
              <a:spcPct val="90000"/>
            </a:lnSpc>
            <a:spcBef>
              <a:spcPct val="0"/>
            </a:spcBef>
            <a:spcAft>
              <a:spcPct val="20000"/>
            </a:spcAft>
            <a:buChar char="••"/>
          </a:pPr>
          <a:r>
            <a:rPr lang="tr-TR" sz="4300" kern="1200" dirty="0" smtClean="0"/>
            <a:t>Öğrenci, öğreneceği yeni kavramı farklı durumlarda kullanır, pekiştirir. Öğrencinin yaparak yaşayarak öğrenmesi, diğer öğrencilerle ve öğretmenle iletişimi önemlidir.</a:t>
          </a:r>
          <a:endParaRPr lang="tr-TR" sz="4300" kern="1200" dirty="0"/>
        </a:p>
      </dsp:txBody>
      <dsp:txXfrm>
        <a:off x="0" y="1313527"/>
        <a:ext cx="10912967" cy="30739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A6D3F-8687-43D8-A74C-E5226319BF2A}">
      <dsp:nvSpPr>
        <dsp:cNvPr id="0" name=""/>
        <dsp:cNvSpPr/>
      </dsp:nvSpPr>
      <dsp:spPr>
        <a:xfrm rot="5400000">
          <a:off x="1489189" y="980360"/>
          <a:ext cx="1691651" cy="2814870"/>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DC9D4E-A909-46CA-9AC2-395F903D54DA}">
      <dsp:nvSpPr>
        <dsp:cNvPr id="0" name=""/>
        <dsp:cNvSpPr/>
      </dsp:nvSpPr>
      <dsp:spPr>
        <a:xfrm>
          <a:off x="1206811" y="1821400"/>
          <a:ext cx="2541281" cy="222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tr-TR" sz="3400" kern="1200" dirty="0" smtClean="0"/>
            <a:t>Özümseme</a:t>
          </a:r>
          <a:endParaRPr lang="tr-TR" sz="3400" kern="1200" dirty="0"/>
        </a:p>
      </dsp:txBody>
      <dsp:txXfrm>
        <a:off x="1206811" y="1821400"/>
        <a:ext cx="2541281" cy="2227581"/>
      </dsp:txXfrm>
    </dsp:sp>
    <dsp:sp modelId="{292AB709-B375-45EF-8374-6A31D36F2AD5}">
      <dsp:nvSpPr>
        <dsp:cNvPr id="0" name=""/>
        <dsp:cNvSpPr/>
      </dsp:nvSpPr>
      <dsp:spPr>
        <a:xfrm>
          <a:off x="3268605" y="773126"/>
          <a:ext cx="479487" cy="479487"/>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17E23E-62DF-4E70-A881-FCA7FD6FC1C0}">
      <dsp:nvSpPr>
        <dsp:cNvPr id="0" name=""/>
        <dsp:cNvSpPr/>
      </dsp:nvSpPr>
      <dsp:spPr>
        <a:xfrm rot="5400000">
          <a:off x="4600214" y="210534"/>
          <a:ext cx="1691651" cy="2814870"/>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F4E9A1-903C-4CBB-920C-336AB939237F}">
      <dsp:nvSpPr>
        <dsp:cNvPr id="0" name=""/>
        <dsp:cNvSpPr/>
      </dsp:nvSpPr>
      <dsp:spPr>
        <a:xfrm>
          <a:off x="4317835" y="1051574"/>
          <a:ext cx="2541281" cy="222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tr-TR" sz="3400" kern="1200" dirty="0" smtClean="0"/>
            <a:t>Düzenleme</a:t>
          </a:r>
          <a:endParaRPr lang="tr-TR" sz="3400" kern="1200" dirty="0"/>
        </a:p>
      </dsp:txBody>
      <dsp:txXfrm>
        <a:off x="4317835" y="1051574"/>
        <a:ext cx="2541281" cy="2227581"/>
      </dsp:txXfrm>
    </dsp:sp>
    <dsp:sp modelId="{908C10F9-1083-491D-9D9F-0ACA23854A05}">
      <dsp:nvSpPr>
        <dsp:cNvPr id="0" name=""/>
        <dsp:cNvSpPr/>
      </dsp:nvSpPr>
      <dsp:spPr>
        <a:xfrm>
          <a:off x="6379629" y="3300"/>
          <a:ext cx="479487" cy="479487"/>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6F99AB-70B1-45A4-96C5-D0ED9001059D}">
      <dsp:nvSpPr>
        <dsp:cNvPr id="0" name=""/>
        <dsp:cNvSpPr/>
      </dsp:nvSpPr>
      <dsp:spPr>
        <a:xfrm rot="5400000">
          <a:off x="7711239" y="-559291"/>
          <a:ext cx="1691651" cy="2814870"/>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1959A6-A467-434B-8307-E3C3C2AB0768}">
      <dsp:nvSpPr>
        <dsp:cNvPr id="0" name=""/>
        <dsp:cNvSpPr/>
      </dsp:nvSpPr>
      <dsp:spPr>
        <a:xfrm>
          <a:off x="7428860" y="281748"/>
          <a:ext cx="2541281" cy="222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tr-TR" sz="3400" kern="1200" dirty="0" smtClean="0"/>
            <a:t>Denge</a:t>
          </a:r>
          <a:endParaRPr lang="tr-TR" sz="3400" kern="1200" dirty="0"/>
        </a:p>
      </dsp:txBody>
      <dsp:txXfrm>
        <a:off x="7428860" y="281748"/>
        <a:ext cx="2541281" cy="22275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A6D3F-8687-43D8-A74C-E5226319BF2A}">
      <dsp:nvSpPr>
        <dsp:cNvPr id="0" name=""/>
        <dsp:cNvSpPr/>
      </dsp:nvSpPr>
      <dsp:spPr>
        <a:xfrm rot="5400000">
          <a:off x="1580629" y="980360"/>
          <a:ext cx="1691651" cy="2814870"/>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DC9D4E-A909-46CA-9AC2-395F903D54DA}">
      <dsp:nvSpPr>
        <dsp:cNvPr id="0" name=""/>
        <dsp:cNvSpPr/>
      </dsp:nvSpPr>
      <dsp:spPr>
        <a:xfrm>
          <a:off x="1298251" y="1821400"/>
          <a:ext cx="2541281" cy="222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tr-TR" sz="3400" kern="1200" dirty="0" smtClean="0"/>
            <a:t>Özümseme</a:t>
          </a:r>
          <a:endParaRPr lang="tr-TR" sz="3400" kern="1200" dirty="0"/>
        </a:p>
      </dsp:txBody>
      <dsp:txXfrm>
        <a:off x="1298251" y="1821400"/>
        <a:ext cx="2541281" cy="2227581"/>
      </dsp:txXfrm>
    </dsp:sp>
    <dsp:sp modelId="{292AB709-B375-45EF-8374-6A31D36F2AD5}">
      <dsp:nvSpPr>
        <dsp:cNvPr id="0" name=""/>
        <dsp:cNvSpPr/>
      </dsp:nvSpPr>
      <dsp:spPr>
        <a:xfrm>
          <a:off x="3360045" y="773126"/>
          <a:ext cx="479487" cy="479487"/>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17E23E-62DF-4E70-A881-FCA7FD6FC1C0}">
      <dsp:nvSpPr>
        <dsp:cNvPr id="0" name=""/>
        <dsp:cNvSpPr/>
      </dsp:nvSpPr>
      <dsp:spPr>
        <a:xfrm rot="5400000">
          <a:off x="4691654" y="210534"/>
          <a:ext cx="1691651" cy="2814870"/>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F4E9A1-903C-4CBB-920C-336AB939237F}">
      <dsp:nvSpPr>
        <dsp:cNvPr id="0" name=""/>
        <dsp:cNvSpPr/>
      </dsp:nvSpPr>
      <dsp:spPr>
        <a:xfrm>
          <a:off x="4409275" y="1051574"/>
          <a:ext cx="2541281" cy="222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tr-TR" sz="3400" kern="1200" dirty="0" smtClean="0"/>
            <a:t>Düzenleme</a:t>
          </a:r>
          <a:endParaRPr lang="tr-TR" sz="3400" kern="1200" dirty="0"/>
        </a:p>
      </dsp:txBody>
      <dsp:txXfrm>
        <a:off x="4409275" y="1051574"/>
        <a:ext cx="2541281" cy="2227581"/>
      </dsp:txXfrm>
    </dsp:sp>
    <dsp:sp modelId="{908C10F9-1083-491D-9D9F-0ACA23854A05}">
      <dsp:nvSpPr>
        <dsp:cNvPr id="0" name=""/>
        <dsp:cNvSpPr/>
      </dsp:nvSpPr>
      <dsp:spPr>
        <a:xfrm>
          <a:off x="6471069" y="3300"/>
          <a:ext cx="479487" cy="479487"/>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6F99AB-70B1-45A4-96C5-D0ED9001059D}">
      <dsp:nvSpPr>
        <dsp:cNvPr id="0" name=""/>
        <dsp:cNvSpPr/>
      </dsp:nvSpPr>
      <dsp:spPr>
        <a:xfrm rot="5400000">
          <a:off x="7802679" y="-559291"/>
          <a:ext cx="1691651" cy="2814870"/>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1959A6-A467-434B-8307-E3C3C2AB0768}">
      <dsp:nvSpPr>
        <dsp:cNvPr id="0" name=""/>
        <dsp:cNvSpPr/>
      </dsp:nvSpPr>
      <dsp:spPr>
        <a:xfrm>
          <a:off x="7520300" y="281748"/>
          <a:ext cx="2541281" cy="222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tr-TR" sz="3400" kern="1200" dirty="0" smtClean="0"/>
            <a:t>Denge</a:t>
          </a:r>
          <a:endParaRPr lang="tr-TR" sz="3400" kern="1200" dirty="0"/>
        </a:p>
      </dsp:txBody>
      <dsp:txXfrm>
        <a:off x="7520300" y="281748"/>
        <a:ext cx="2541281" cy="22275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A6D3F-8687-43D8-A74C-E5226319BF2A}">
      <dsp:nvSpPr>
        <dsp:cNvPr id="0" name=""/>
        <dsp:cNvSpPr/>
      </dsp:nvSpPr>
      <dsp:spPr>
        <a:xfrm rot="5400000">
          <a:off x="1580629" y="980360"/>
          <a:ext cx="1691651" cy="2814870"/>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DC9D4E-A909-46CA-9AC2-395F903D54DA}">
      <dsp:nvSpPr>
        <dsp:cNvPr id="0" name=""/>
        <dsp:cNvSpPr/>
      </dsp:nvSpPr>
      <dsp:spPr>
        <a:xfrm>
          <a:off x="1298251" y="1821400"/>
          <a:ext cx="2541281" cy="222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tr-TR" sz="3000" kern="1200" dirty="0" err="1" smtClean="0"/>
            <a:t>Yakınsal</a:t>
          </a:r>
          <a:r>
            <a:rPr lang="tr-TR" sz="3000" kern="1200" dirty="0" smtClean="0"/>
            <a:t> Gelişim Alanı</a:t>
          </a:r>
          <a:endParaRPr lang="tr-TR" sz="3000" kern="1200" dirty="0"/>
        </a:p>
      </dsp:txBody>
      <dsp:txXfrm>
        <a:off x="1298251" y="1821400"/>
        <a:ext cx="2541281" cy="2227581"/>
      </dsp:txXfrm>
    </dsp:sp>
    <dsp:sp modelId="{292AB709-B375-45EF-8374-6A31D36F2AD5}">
      <dsp:nvSpPr>
        <dsp:cNvPr id="0" name=""/>
        <dsp:cNvSpPr/>
      </dsp:nvSpPr>
      <dsp:spPr>
        <a:xfrm>
          <a:off x="3360045" y="773126"/>
          <a:ext cx="479487" cy="479487"/>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17E23E-62DF-4E70-A881-FCA7FD6FC1C0}">
      <dsp:nvSpPr>
        <dsp:cNvPr id="0" name=""/>
        <dsp:cNvSpPr/>
      </dsp:nvSpPr>
      <dsp:spPr>
        <a:xfrm rot="5400000">
          <a:off x="4691654" y="210534"/>
          <a:ext cx="1691651" cy="2814870"/>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F4E9A1-903C-4CBB-920C-336AB939237F}">
      <dsp:nvSpPr>
        <dsp:cNvPr id="0" name=""/>
        <dsp:cNvSpPr/>
      </dsp:nvSpPr>
      <dsp:spPr>
        <a:xfrm>
          <a:off x="4409275" y="1051574"/>
          <a:ext cx="2541281" cy="222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tr-TR" sz="3000" kern="1200" dirty="0" smtClean="0"/>
            <a:t>İçselleştirme</a:t>
          </a:r>
          <a:endParaRPr lang="tr-TR" sz="3000" kern="1200" dirty="0"/>
        </a:p>
      </dsp:txBody>
      <dsp:txXfrm>
        <a:off x="4409275" y="1051574"/>
        <a:ext cx="2541281" cy="2227581"/>
      </dsp:txXfrm>
    </dsp:sp>
    <dsp:sp modelId="{908C10F9-1083-491D-9D9F-0ACA23854A05}">
      <dsp:nvSpPr>
        <dsp:cNvPr id="0" name=""/>
        <dsp:cNvSpPr/>
      </dsp:nvSpPr>
      <dsp:spPr>
        <a:xfrm>
          <a:off x="6471069" y="3300"/>
          <a:ext cx="479487" cy="479487"/>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6F99AB-70B1-45A4-96C5-D0ED9001059D}">
      <dsp:nvSpPr>
        <dsp:cNvPr id="0" name=""/>
        <dsp:cNvSpPr/>
      </dsp:nvSpPr>
      <dsp:spPr>
        <a:xfrm rot="5400000">
          <a:off x="7802679" y="-559291"/>
          <a:ext cx="1691651" cy="2814870"/>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1959A6-A467-434B-8307-E3C3C2AB0768}">
      <dsp:nvSpPr>
        <dsp:cNvPr id="0" name=""/>
        <dsp:cNvSpPr/>
      </dsp:nvSpPr>
      <dsp:spPr>
        <a:xfrm>
          <a:off x="7520300" y="281748"/>
          <a:ext cx="2541281" cy="222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tr-TR" sz="3000" kern="1200" dirty="0" smtClean="0"/>
            <a:t>Destekleyici</a:t>
          </a:r>
          <a:endParaRPr lang="tr-TR" sz="3000" kern="1200" dirty="0"/>
        </a:p>
      </dsp:txBody>
      <dsp:txXfrm>
        <a:off x="7520300" y="281748"/>
        <a:ext cx="2541281" cy="22275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7E23E-62DF-4E70-A881-FCA7FD6FC1C0}">
      <dsp:nvSpPr>
        <dsp:cNvPr id="0" name=""/>
        <dsp:cNvSpPr/>
      </dsp:nvSpPr>
      <dsp:spPr>
        <a:xfrm rot="5400000">
          <a:off x="4490767" y="-219130"/>
          <a:ext cx="2092091" cy="3481192"/>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F4E9A1-903C-4CBB-920C-336AB939237F}">
      <dsp:nvSpPr>
        <dsp:cNvPr id="0" name=""/>
        <dsp:cNvSpPr/>
      </dsp:nvSpPr>
      <dsp:spPr>
        <a:xfrm>
          <a:off x="4141545" y="820995"/>
          <a:ext cx="3142840" cy="2754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tr-TR" sz="2800" kern="1200" dirty="0" err="1" smtClean="0"/>
            <a:t>Yakınsal</a:t>
          </a:r>
          <a:r>
            <a:rPr lang="tr-TR" sz="2800" kern="1200" dirty="0" smtClean="0"/>
            <a:t> Gelişim Alanı</a:t>
          </a:r>
          <a:endParaRPr lang="tr-TR" sz="2800" kern="1200" dirty="0"/>
        </a:p>
        <a:p>
          <a:pPr marL="228600" lvl="1" indent="-228600" algn="l" defTabSz="977900">
            <a:lnSpc>
              <a:spcPct val="90000"/>
            </a:lnSpc>
            <a:spcBef>
              <a:spcPct val="0"/>
            </a:spcBef>
            <a:spcAft>
              <a:spcPct val="15000"/>
            </a:spcAft>
            <a:buChar char="••"/>
          </a:pPr>
          <a:r>
            <a:rPr lang="tr-TR" sz="2200" kern="1200" dirty="0" smtClean="0"/>
            <a:t>Yardım olmadan kendi gelişim düzeyi</a:t>
          </a:r>
          <a:endParaRPr lang="tr-TR" sz="2200" kern="1200" dirty="0"/>
        </a:p>
        <a:p>
          <a:pPr marL="228600" lvl="1" indent="-228600" algn="l" defTabSz="977900">
            <a:lnSpc>
              <a:spcPct val="90000"/>
            </a:lnSpc>
            <a:spcBef>
              <a:spcPct val="0"/>
            </a:spcBef>
            <a:spcAft>
              <a:spcPct val="15000"/>
            </a:spcAft>
            <a:buChar char="••"/>
          </a:pPr>
          <a:r>
            <a:rPr lang="tr-TR" sz="2200" kern="1200" dirty="0" smtClean="0"/>
            <a:t>Yetişkin destekli potansiyel gelişim düzeyi</a:t>
          </a:r>
          <a:endParaRPr lang="tr-TR" sz="2200" kern="1200" dirty="0"/>
        </a:p>
      </dsp:txBody>
      <dsp:txXfrm>
        <a:off x="4141545" y="820995"/>
        <a:ext cx="3142840" cy="27548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7E23E-62DF-4E70-A881-FCA7FD6FC1C0}">
      <dsp:nvSpPr>
        <dsp:cNvPr id="0" name=""/>
        <dsp:cNvSpPr/>
      </dsp:nvSpPr>
      <dsp:spPr>
        <a:xfrm rot="5400000">
          <a:off x="4490767" y="-219130"/>
          <a:ext cx="2092091" cy="3481192"/>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F4E9A1-903C-4CBB-920C-336AB939237F}">
      <dsp:nvSpPr>
        <dsp:cNvPr id="0" name=""/>
        <dsp:cNvSpPr/>
      </dsp:nvSpPr>
      <dsp:spPr>
        <a:xfrm>
          <a:off x="4141545" y="820995"/>
          <a:ext cx="3142840" cy="2754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lvl="0" algn="l" defTabSz="1644650">
            <a:lnSpc>
              <a:spcPct val="90000"/>
            </a:lnSpc>
            <a:spcBef>
              <a:spcPct val="0"/>
            </a:spcBef>
            <a:spcAft>
              <a:spcPct val="35000"/>
            </a:spcAft>
          </a:pPr>
          <a:r>
            <a:rPr lang="tr-TR" sz="3700" kern="1200" dirty="0" smtClean="0"/>
            <a:t>İçselleştirme</a:t>
          </a:r>
          <a:endParaRPr lang="tr-TR" sz="3700" kern="1200" dirty="0"/>
        </a:p>
      </dsp:txBody>
      <dsp:txXfrm>
        <a:off x="4141545" y="820995"/>
        <a:ext cx="3142840" cy="27548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C9D4B-7F73-4004-9857-C83585FED29A}">
      <dsp:nvSpPr>
        <dsp:cNvPr id="0" name=""/>
        <dsp:cNvSpPr/>
      </dsp:nvSpPr>
      <dsp:spPr>
        <a:xfrm>
          <a:off x="1174642" y="270648"/>
          <a:ext cx="4381995" cy="6761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lvl="0" algn="l" defTabSz="1022350">
            <a:lnSpc>
              <a:spcPct val="90000"/>
            </a:lnSpc>
            <a:spcBef>
              <a:spcPct val="0"/>
            </a:spcBef>
            <a:spcAft>
              <a:spcPct val="35000"/>
            </a:spcAft>
          </a:pPr>
          <a:r>
            <a:rPr lang="tr-TR" sz="2300" kern="1200" dirty="0" smtClean="0"/>
            <a:t>Dikkat </a:t>
          </a:r>
          <a:endParaRPr lang="tr-TR" sz="2300" kern="1200" dirty="0"/>
        </a:p>
      </dsp:txBody>
      <dsp:txXfrm>
        <a:off x="1875761" y="270648"/>
        <a:ext cx="3680876" cy="676104"/>
      </dsp:txXfrm>
    </dsp:sp>
    <dsp:sp modelId="{21D0F215-0093-454E-AB9D-ED21ACFBEA6F}">
      <dsp:nvSpPr>
        <dsp:cNvPr id="0" name=""/>
        <dsp:cNvSpPr/>
      </dsp:nvSpPr>
      <dsp:spPr>
        <a:xfrm>
          <a:off x="1174642" y="946753"/>
          <a:ext cx="4381995" cy="6761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lvl="0" algn="l" defTabSz="1022350">
            <a:lnSpc>
              <a:spcPct val="90000"/>
            </a:lnSpc>
            <a:spcBef>
              <a:spcPct val="0"/>
            </a:spcBef>
            <a:spcAft>
              <a:spcPct val="35000"/>
            </a:spcAft>
          </a:pPr>
          <a:r>
            <a:rPr lang="tr-TR" sz="2300" kern="1200" dirty="0" smtClean="0"/>
            <a:t>Duyu</a:t>
          </a:r>
          <a:endParaRPr lang="tr-TR" sz="2300" kern="1200" dirty="0"/>
        </a:p>
      </dsp:txBody>
      <dsp:txXfrm>
        <a:off x="1875761" y="946753"/>
        <a:ext cx="3680876" cy="676104"/>
      </dsp:txXfrm>
    </dsp:sp>
    <dsp:sp modelId="{D8339A45-C2D2-4D39-9497-B78CF89B7B22}">
      <dsp:nvSpPr>
        <dsp:cNvPr id="0" name=""/>
        <dsp:cNvSpPr/>
      </dsp:nvSpPr>
      <dsp:spPr>
        <a:xfrm>
          <a:off x="1174642" y="1622857"/>
          <a:ext cx="4381995" cy="6761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lvl="0" algn="l" defTabSz="1022350">
            <a:lnSpc>
              <a:spcPct val="90000"/>
            </a:lnSpc>
            <a:spcBef>
              <a:spcPct val="0"/>
            </a:spcBef>
            <a:spcAft>
              <a:spcPct val="35000"/>
            </a:spcAft>
          </a:pPr>
          <a:r>
            <a:rPr lang="tr-TR" sz="2300" kern="1200" dirty="0" smtClean="0"/>
            <a:t>Algı</a:t>
          </a:r>
          <a:endParaRPr lang="tr-TR" sz="2300" kern="1200" dirty="0"/>
        </a:p>
      </dsp:txBody>
      <dsp:txXfrm>
        <a:off x="1875761" y="1622857"/>
        <a:ext cx="3680876" cy="676104"/>
      </dsp:txXfrm>
    </dsp:sp>
    <dsp:sp modelId="{3D660C9A-A6A4-4FAE-A079-528823F6AFF9}">
      <dsp:nvSpPr>
        <dsp:cNvPr id="0" name=""/>
        <dsp:cNvSpPr/>
      </dsp:nvSpPr>
      <dsp:spPr>
        <a:xfrm>
          <a:off x="1174642" y="2298961"/>
          <a:ext cx="4381995" cy="6761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lvl="0" algn="l" defTabSz="1022350">
            <a:lnSpc>
              <a:spcPct val="90000"/>
            </a:lnSpc>
            <a:spcBef>
              <a:spcPct val="0"/>
            </a:spcBef>
            <a:spcAft>
              <a:spcPct val="35000"/>
            </a:spcAft>
          </a:pPr>
          <a:r>
            <a:rPr lang="tr-TR" sz="2300" kern="1200" dirty="0" smtClean="0"/>
            <a:t>Hafıza</a:t>
          </a:r>
          <a:endParaRPr lang="tr-TR" sz="2300" kern="1200" dirty="0"/>
        </a:p>
      </dsp:txBody>
      <dsp:txXfrm>
        <a:off x="1875761" y="2298961"/>
        <a:ext cx="3680876" cy="676104"/>
      </dsp:txXfrm>
    </dsp:sp>
    <dsp:sp modelId="{324C1DEF-2515-4608-BC6E-0F76FE67C13A}">
      <dsp:nvSpPr>
        <dsp:cNvPr id="0" name=""/>
        <dsp:cNvSpPr/>
      </dsp:nvSpPr>
      <dsp:spPr>
        <a:xfrm>
          <a:off x="4002375" y="342"/>
          <a:ext cx="1514405" cy="9424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tr-TR" sz="1200" kern="1200" dirty="0" smtClean="0"/>
            <a:t>Temel Zihinsel İşlemler</a:t>
          </a:r>
          <a:endParaRPr lang="tr-TR" sz="1200" kern="1200" dirty="0"/>
        </a:p>
      </dsp:txBody>
      <dsp:txXfrm>
        <a:off x="4224154" y="138367"/>
        <a:ext cx="1070847" cy="666441"/>
      </dsp:txXfrm>
    </dsp:sp>
    <dsp:sp modelId="{29072678-C286-43D5-9A6B-FA153A25C07A}">
      <dsp:nvSpPr>
        <dsp:cNvPr id="0" name=""/>
        <dsp:cNvSpPr/>
      </dsp:nvSpPr>
      <dsp:spPr>
        <a:xfrm>
          <a:off x="7071043" y="270648"/>
          <a:ext cx="4381995" cy="6761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lvl="0" algn="l" defTabSz="1022350">
            <a:lnSpc>
              <a:spcPct val="90000"/>
            </a:lnSpc>
            <a:spcBef>
              <a:spcPct val="0"/>
            </a:spcBef>
            <a:spcAft>
              <a:spcPct val="35000"/>
            </a:spcAft>
          </a:pPr>
          <a:r>
            <a:rPr lang="tr-TR" sz="2300" kern="1200" dirty="0" smtClean="0"/>
            <a:t>Bağımsız</a:t>
          </a:r>
          <a:endParaRPr lang="tr-TR" sz="2300" kern="1200" dirty="0"/>
        </a:p>
      </dsp:txBody>
      <dsp:txXfrm>
        <a:off x="7772163" y="270648"/>
        <a:ext cx="3680876" cy="676104"/>
      </dsp:txXfrm>
    </dsp:sp>
    <dsp:sp modelId="{5F53A7E7-8E9C-49BD-964D-DC852CDDC192}">
      <dsp:nvSpPr>
        <dsp:cNvPr id="0" name=""/>
        <dsp:cNvSpPr/>
      </dsp:nvSpPr>
      <dsp:spPr>
        <a:xfrm>
          <a:off x="7071043" y="946753"/>
          <a:ext cx="4381995" cy="6761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lvl="0" algn="l" defTabSz="1022350">
            <a:lnSpc>
              <a:spcPct val="90000"/>
            </a:lnSpc>
            <a:spcBef>
              <a:spcPct val="0"/>
            </a:spcBef>
            <a:spcAft>
              <a:spcPct val="35000"/>
            </a:spcAft>
          </a:pPr>
          <a:r>
            <a:rPr lang="tr-TR" sz="2300" kern="1200" dirty="0" err="1" smtClean="0"/>
            <a:t>Yakınsal</a:t>
          </a:r>
          <a:r>
            <a:rPr lang="tr-TR" sz="2300" kern="1200" dirty="0" smtClean="0"/>
            <a:t> Gelişim Alanı</a:t>
          </a:r>
          <a:endParaRPr lang="tr-TR" sz="2300" kern="1200" dirty="0"/>
        </a:p>
      </dsp:txBody>
      <dsp:txXfrm>
        <a:off x="7772163" y="946753"/>
        <a:ext cx="3680876" cy="676104"/>
      </dsp:txXfrm>
    </dsp:sp>
    <dsp:sp modelId="{3C5C04B9-291A-4C5A-BA41-9173FFA53647}">
      <dsp:nvSpPr>
        <dsp:cNvPr id="0" name=""/>
        <dsp:cNvSpPr/>
      </dsp:nvSpPr>
      <dsp:spPr>
        <a:xfrm>
          <a:off x="9898777" y="342"/>
          <a:ext cx="1415574" cy="91250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tr-TR" sz="1200" kern="1200" dirty="0" smtClean="0"/>
            <a:t>Yüksek seviyede zihinsel işlemler</a:t>
          </a:r>
          <a:endParaRPr lang="tr-TR" sz="1200" kern="1200" dirty="0"/>
        </a:p>
      </dsp:txBody>
      <dsp:txXfrm>
        <a:off x="10106083" y="133976"/>
        <a:ext cx="1000962" cy="6452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34802-5A3B-4014-AAC4-A6D5009E4F3B}">
      <dsp:nvSpPr>
        <dsp:cNvPr id="0" name=""/>
        <dsp:cNvSpPr/>
      </dsp:nvSpPr>
      <dsp:spPr>
        <a:xfrm>
          <a:off x="0" y="29987"/>
          <a:ext cx="10393730" cy="772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kern="1200" smtClean="0">
              <a:solidFill>
                <a:schemeClr val="tx1"/>
              </a:solidFill>
            </a:rPr>
            <a:t>– Sürece öğrencilerin ilgilerini uyandıracak, gündelik hayatta karşılaşabileceği bir problemle başlanmalıdır.</a:t>
          </a:r>
          <a:endParaRPr lang="tr-TR" sz="2000" kern="1200">
            <a:solidFill>
              <a:schemeClr val="tx1"/>
            </a:solidFill>
          </a:endParaRPr>
        </a:p>
      </dsp:txBody>
      <dsp:txXfrm>
        <a:off x="37696" y="67683"/>
        <a:ext cx="10318338" cy="696808"/>
      </dsp:txXfrm>
    </dsp:sp>
    <dsp:sp modelId="{320731EF-24F2-4F90-9A05-60E4247F965F}">
      <dsp:nvSpPr>
        <dsp:cNvPr id="0" name=""/>
        <dsp:cNvSpPr/>
      </dsp:nvSpPr>
      <dsp:spPr>
        <a:xfrm>
          <a:off x="0" y="859788"/>
          <a:ext cx="10393730" cy="7722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kern="1200" smtClean="0">
              <a:solidFill>
                <a:schemeClr val="tx1"/>
              </a:solidFill>
            </a:rPr>
            <a:t>– Önceki bilgilerle yeni bilgiler arasında ilişkilendirme yapılabilmelidir.</a:t>
          </a:r>
          <a:endParaRPr lang="tr-TR" sz="2000" kern="1200">
            <a:solidFill>
              <a:schemeClr val="tx1"/>
            </a:solidFill>
          </a:endParaRPr>
        </a:p>
      </dsp:txBody>
      <dsp:txXfrm>
        <a:off x="37696" y="897484"/>
        <a:ext cx="10318338" cy="696808"/>
      </dsp:txXfrm>
    </dsp:sp>
    <dsp:sp modelId="{C0744711-21C0-4BDC-ADA1-C4EBF729756F}">
      <dsp:nvSpPr>
        <dsp:cNvPr id="0" name=""/>
        <dsp:cNvSpPr/>
      </dsp:nvSpPr>
      <dsp:spPr>
        <a:xfrm>
          <a:off x="0" y="1689588"/>
          <a:ext cx="10393730" cy="7722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kern="1200" smtClean="0">
              <a:solidFill>
                <a:schemeClr val="tx1"/>
              </a:solidFill>
            </a:rPr>
            <a:t>– Öğretim süreci öğrencilerin ilgi ve ihtiyaçlarına göre düzenlenir. </a:t>
          </a:r>
          <a:endParaRPr lang="tr-TR" sz="2000" kern="1200">
            <a:solidFill>
              <a:schemeClr val="tx1"/>
            </a:solidFill>
          </a:endParaRPr>
        </a:p>
      </dsp:txBody>
      <dsp:txXfrm>
        <a:off x="37696" y="1727284"/>
        <a:ext cx="10318338" cy="696808"/>
      </dsp:txXfrm>
    </dsp:sp>
    <dsp:sp modelId="{2FC47B70-2201-4654-B782-EAAE2E230392}">
      <dsp:nvSpPr>
        <dsp:cNvPr id="0" name=""/>
        <dsp:cNvSpPr/>
      </dsp:nvSpPr>
      <dsp:spPr>
        <a:xfrm>
          <a:off x="0" y="2519388"/>
          <a:ext cx="10393730" cy="772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kern="1200" smtClean="0">
              <a:solidFill>
                <a:schemeClr val="tx1"/>
              </a:solidFill>
            </a:rPr>
            <a:t>– Etkinlikler birincil kaynaklıdır. Yani etkinlik merkezlidir. </a:t>
          </a:r>
          <a:endParaRPr lang="tr-TR" sz="2000" kern="1200">
            <a:solidFill>
              <a:schemeClr val="tx1"/>
            </a:solidFill>
          </a:endParaRPr>
        </a:p>
      </dsp:txBody>
      <dsp:txXfrm>
        <a:off x="37696" y="2557084"/>
        <a:ext cx="10318338" cy="696808"/>
      </dsp:txXfrm>
    </dsp:sp>
    <dsp:sp modelId="{FA6E4420-B46D-439B-AA9C-8341D74D4ADE}">
      <dsp:nvSpPr>
        <dsp:cNvPr id="0" name=""/>
        <dsp:cNvSpPr/>
      </dsp:nvSpPr>
      <dsp:spPr>
        <a:xfrm>
          <a:off x="0" y="3349188"/>
          <a:ext cx="10393730" cy="7722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kern="1200" smtClean="0">
              <a:solidFill>
                <a:schemeClr val="tx1"/>
              </a:solidFill>
            </a:rPr>
            <a:t>– Öğrenci kendi öğrenmesinden sorumludur ve aktiftir. </a:t>
          </a:r>
          <a:endParaRPr lang="tr-TR" sz="2000" kern="1200">
            <a:solidFill>
              <a:schemeClr val="tx1"/>
            </a:solidFill>
          </a:endParaRPr>
        </a:p>
      </dsp:txBody>
      <dsp:txXfrm>
        <a:off x="37696" y="3386884"/>
        <a:ext cx="10318338" cy="6968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B63F2-F52D-47B6-9E27-E0738B0269B3}">
      <dsp:nvSpPr>
        <dsp:cNvPr id="0" name=""/>
        <dsp:cNvSpPr/>
      </dsp:nvSpPr>
      <dsp:spPr>
        <a:xfrm>
          <a:off x="0" y="1849"/>
          <a:ext cx="10393730" cy="87992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kern="1200" smtClean="0">
              <a:solidFill>
                <a:schemeClr val="tx1"/>
              </a:solidFill>
            </a:rPr>
            <a:t>– Öğrenme durumsaldır. Dolayısıyla çevreye göre değişir.</a:t>
          </a:r>
          <a:endParaRPr lang="tr-TR" sz="2000" kern="1200">
            <a:solidFill>
              <a:schemeClr val="tx1"/>
            </a:solidFill>
          </a:endParaRPr>
        </a:p>
      </dsp:txBody>
      <dsp:txXfrm>
        <a:off x="42954" y="44803"/>
        <a:ext cx="10307822" cy="794019"/>
      </dsp:txXfrm>
    </dsp:sp>
    <dsp:sp modelId="{F6AE261B-DA6F-43FF-BC43-90103F79166D}">
      <dsp:nvSpPr>
        <dsp:cNvPr id="0" name=""/>
        <dsp:cNvSpPr/>
      </dsp:nvSpPr>
      <dsp:spPr>
        <a:xfrm>
          <a:off x="0" y="888879"/>
          <a:ext cx="10393730" cy="87992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kern="1200" smtClean="0">
              <a:solidFill>
                <a:schemeClr val="tx1"/>
              </a:solidFill>
            </a:rPr>
            <a:t>– Temel amaç öğrenmeyi öğretmektir.</a:t>
          </a:r>
          <a:endParaRPr lang="tr-TR" sz="2000" kern="1200">
            <a:solidFill>
              <a:schemeClr val="tx1"/>
            </a:solidFill>
          </a:endParaRPr>
        </a:p>
      </dsp:txBody>
      <dsp:txXfrm>
        <a:off x="42954" y="931833"/>
        <a:ext cx="10307822" cy="794019"/>
      </dsp:txXfrm>
    </dsp:sp>
    <dsp:sp modelId="{4404E5A3-826B-4FB5-BB3F-84CBD957CA46}">
      <dsp:nvSpPr>
        <dsp:cNvPr id="0" name=""/>
        <dsp:cNvSpPr/>
      </dsp:nvSpPr>
      <dsp:spPr>
        <a:xfrm>
          <a:off x="0" y="1775908"/>
          <a:ext cx="10393730" cy="87992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kern="1200" smtClean="0">
              <a:solidFill>
                <a:schemeClr val="tx1"/>
              </a:solidFill>
            </a:rPr>
            <a:t>-  Kişi edilgen değildir.</a:t>
          </a:r>
          <a:endParaRPr lang="tr-TR" sz="2000" kern="1200">
            <a:solidFill>
              <a:schemeClr val="tx1"/>
            </a:solidFill>
          </a:endParaRPr>
        </a:p>
      </dsp:txBody>
      <dsp:txXfrm>
        <a:off x="42954" y="1818862"/>
        <a:ext cx="10307822" cy="794019"/>
      </dsp:txXfrm>
    </dsp:sp>
    <dsp:sp modelId="{70964081-CE06-4A4E-A6FE-2CD7E43AA12D}">
      <dsp:nvSpPr>
        <dsp:cNvPr id="0" name=""/>
        <dsp:cNvSpPr/>
      </dsp:nvSpPr>
      <dsp:spPr>
        <a:xfrm>
          <a:off x="0" y="2662938"/>
          <a:ext cx="10393730" cy="8799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kern="1200" dirty="0" smtClean="0">
              <a:solidFill>
                <a:schemeClr val="tx1"/>
              </a:solidFill>
            </a:rPr>
            <a:t>– Sanal değil, gerçek durumlar üzerinde çalışılması gerekir.</a:t>
          </a:r>
          <a:endParaRPr lang="tr-TR" sz="2000" kern="1200" dirty="0">
            <a:solidFill>
              <a:schemeClr val="tx1"/>
            </a:solidFill>
          </a:endParaRPr>
        </a:p>
      </dsp:txBody>
      <dsp:txXfrm>
        <a:off x="42954" y="2705892"/>
        <a:ext cx="10307822" cy="794019"/>
      </dsp:txXfrm>
    </dsp:sp>
    <dsp:sp modelId="{F65779A2-9F40-4E60-A3D1-97C1A799D77E}">
      <dsp:nvSpPr>
        <dsp:cNvPr id="0" name=""/>
        <dsp:cNvSpPr/>
      </dsp:nvSpPr>
      <dsp:spPr>
        <a:xfrm>
          <a:off x="0" y="3549967"/>
          <a:ext cx="10393730" cy="87992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kern="1200" dirty="0" smtClean="0">
              <a:solidFill>
                <a:schemeClr val="tx1"/>
              </a:solidFill>
            </a:rPr>
            <a:t>– Özerklik ve girişimciliğe özendirilir.</a:t>
          </a:r>
          <a:endParaRPr lang="tr-TR" sz="2000" kern="1200" dirty="0">
            <a:solidFill>
              <a:schemeClr val="tx1"/>
            </a:solidFill>
          </a:endParaRPr>
        </a:p>
      </dsp:txBody>
      <dsp:txXfrm>
        <a:off x="42954" y="3592921"/>
        <a:ext cx="10307822" cy="794019"/>
      </dsp:txXfrm>
    </dsp:sp>
    <dsp:sp modelId="{D6C5FF93-7A6E-4433-B379-3E56C415ABD2}">
      <dsp:nvSpPr>
        <dsp:cNvPr id="0" name=""/>
        <dsp:cNvSpPr/>
      </dsp:nvSpPr>
      <dsp:spPr>
        <a:xfrm>
          <a:off x="0" y="4436997"/>
          <a:ext cx="10393730" cy="87992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endParaRPr lang="tr-TR" sz="2000" kern="1200" dirty="0" smtClean="0">
            <a:solidFill>
              <a:schemeClr val="tx1"/>
            </a:solidFill>
          </a:endParaRPr>
        </a:p>
        <a:p>
          <a:pPr lvl="0" algn="l" defTabSz="889000" rtl="0">
            <a:lnSpc>
              <a:spcPct val="90000"/>
            </a:lnSpc>
            <a:spcBef>
              <a:spcPct val="0"/>
            </a:spcBef>
            <a:spcAft>
              <a:spcPct val="35000"/>
            </a:spcAft>
          </a:pPr>
          <a:r>
            <a:rPr lang="tr-TR" sz="2000" kern="1200" dirty="0" smtClean="0">
              <a:solidFill>
                <a:schemeClr val="tx1"/>
              </a:solidFill>
            </a:rPr>
            <a:t>– Öğrenme ve değerlendirme iç içedir. </a:t>
          </a:r>
          <a:r>
            <a:rPr lang="tr-TR" sz="2000" kern="1200" dirty="0" err="1" smtClean="0">
              <a:solidFill>
                <a:schemeClr val="tx1"/>
              </a:solidFill>
            </a:rPr>
            <a:t>Portfolyo</a:t>
          </a:r>
          <a:r>
            <a:rPr lang="tr-TR" sz="2000" kern="1200" dirty="0" smtClean="0">
              <a:solidFill>
                <a:schemeClr val="tx1"/>
              </a:solidFill>
            </a:rPr>
            <a:t> değerlendirme tarzı süreç üzerinde duran değerlendirme yöntemleri kullanılır.</a:t>
          </a:r>
          <a:br>
            <a:rPr lang="tr-TR" sz="2000" kern="1200" dirty="0" smtClean="0">
              <a:solidFill>
                <a:schemeClr val="tx1"/>
              </a:solidFill>
            </a:rPr>
          </a:br>
          <a:r>
            <a:rPr lang="tr-TR" sz="2000" kern="1200" dirty="0" smtClean="0">
              <a:solidFill>
                <a:schemeClr val="tx1"/>
              </a:solidFill>
            </a:rPr>
            <a:t/>
          </a:r>
          <a:br>
            <a:rPr lang="tr-TR" sz="2000" kern="1200" dirty="0" smtClean="0">
              <a:solidFill>
                <a:schemeClr val="tx1"/>
              </a:solidFill>
            </a:rPr>
          </a:br>
          <a:endParaRPr lang="tr-TR" sz="2000" kern="1200" dirty="0">
            <a:solidFill>
              <a:schemeClr val="tx1"/>
            </a:solidFill>
          </a:endParaRPr>
        </a:p>
      </dsp:txBody>
      <dsp:txXfrm>
        <a:off x="42954" y="4479951"/>
        <a:ext cx="10307822" cy="794019"/>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10D19-EEE0-4FC9-9EDC-515275649B67}" type="datetimeFigureOut">
              <a:rPr lang="tr-TR"/>
              <a:t>23.10.2017</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8F5D67-2CF5-4DAE-9934-BB278878421E}" type="slidenum">
              <a:rPr lang="tr-TR"/>
              <a:t>‹#›</a:t>
            </a:fld>
            <a:endParaRPr lang="tr-TR"/>
          </a:p>
        </p:txBody>
      </p:sp>
    </p:spTree>
    <p:extLst>
      <p:ext uri="{BB962C8B-B14F-4D97-AF65-F5344CB8AC3E}">
        <p14:creationId xmlns:p14="http://schemas.microsoft.com/office/powerpoint/2010/main" val="2457239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38F5D67-2CF5-4DAE-9934-BB278878421E}" type="slidenum">
              <a:rPr lang="tr-TR"/>
              <a:t>1</a:t>
            </a:fld>
            <a:endParaRPr lang="tr-TR"/>
          </a:p>
        </p:txBody>
      </p:sp>
    </p:spTree>
    <p:extLst>
      <p:ext uri="{BB962C8B-B14F-4D97-AF65-F5344CB8AC3E}">
        <p14:creationId xmlns:p14="http://schemas.microsoft.com/office/powerpoint/2010/main" val="906507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F61EA0F-A667-4B49-8422-0062BC55E249}" type="slidenum">
              <a:rPr lang="en-US" smtClean="0"/>
              <a:t>18</a:t>
            </a:fld>
            <a:endParaRPr lang="en-US"/>
          </a:p>
        </p:txBody>
      </p:sp>
    </p:spTree>
    <p:extLst>
      <p:ext uri="{BB962C8B-B14F-4D97-AF65-F5344CB8AC3E}">
        <p14:creationId xmlns:p14="http://schemas.microsoft.com/office/powerpoint/2010/main" val="3962753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Bireyin, kendinde </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var olan bilişsel yapılarla çevresine uyumunu sağlayan bilişsel bir süreçtir. Karşılaşılan yeni bir olayı, fikri, objeyi, kendisinde daha önceden var olan bilişsel yapı içine alma sürecidir (Senemoğlu, 2001:39-46).Bebeğin aklında emme şeması varken eline aldığı oyuncağı ağzına götürmesi ve emmeye çalışması özümsemedir. </a:t>
            </a:r>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19</a:t>
            </a:fld>
            <a:endParaRPr lang="tr-TR"/>
          </a:p>
        </p:txBody>
      </p:sp>
    </p:spTree>
    <p:extLst>
      <p:ext uri="{BB962C8B-B14F-4D97-AF65-F5344CB8AC3E}">
        <p14:creationId xmlns:p14="http://schemas.microsoft.com/office/powerpoint/2010/main" val="183336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err="1" smtClean="0">
                <a:solidFill>
                  <a:schemeClr val="tx1"/>
                </a:solidFill>
                <a:effectLst/>
                <a:latin typeface="+mn-lt"/>
                <a:ea typeface="+mn-ea"/>
                <a:cs typeface="+mn-cs"/>
              </a:rPr>
              <a:t>Piaget’e</a:t>
            </a:r>
            <a:r>
              <a:rPr lang="tr-TR" sz="1200" kern="1200" dirty="0" smtClean="0">
                <a:solidFill>
                  <a:schemeClr val="tx1"/>
                </a:solidFill>
                <a:effectLst/>
                <a:latin typeface="+mn-lt"/>
                <a:ea typeface="+mn-ea"/>
                <a:cs typeface="+mn-cs"/>
              </a:rPr>
              <a:t> göre bilişsel gelişim, çevre ile etkileşimimiz sayesinde sürekli gelişen, değişen ve etkinliklerimize yön veren şemalar ya da zihinsel yapılar yoluyla ilerler.</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Eğer mevcut bilişsel yapılar, yeni durumlara cevap vermek için uygun ise özümseme yapılır. Yeterli değil ise mevcut bilişsel yapılar yeniden düzenlenir. Bu yeniden düzenleme öğrenmeye eş değer görülmektedir (Senemoğlu, 2001 :39-46).</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Özümsenen bilgi eski şemayla uyuşmaz ise kişide dengesizlik olur ve eski şemayı kişinin değiştirmesi gerekir. Bu değiştirme sürecine </a:t>
            </a:r>
            <a:r>
              <a:rPr lang="tr-TR" sz="1200" kern="1200" dirty="0" err="1" smtClean="0">
                <a:solidFill>
                  <a:schemeClr val="tx1"/>
                </a:solidFill>
                <a:effectLst/>
                <a:latin typeface="+mn-lt"/>
                <a:ea typeface="+mn-ea"/>
                <a:cs typeface="+mn-cs"/>
              </a:rPr>
              <a:t>uyumsama</a:t>
            </a:r>
            <a:r>
              <a:rPr lang="tr-TR" sz="1200" kern="1200" dirty="0" smtClean="0">
                <a:solidFill>
                  <a:schemeClr val="tx1"/>
                </a:solidFill>
                <a:effectLst/>
                <a:latin typeface="+mn-lt"/>
                <a:ea typeface="+mn-ea"/>
                <a:cs typeface="+mn-cs"/>
              </a:rPr>
              <a:t>, düzenleme denir. Öğrencilerimiz KORFNOLDE ATIŞII ÖZÜMSEMEYE ÇALIŞIYOR. Bakıyor ki basketboldaki</a:t>
            </a:r>
            <a:r>
              <a:rPr lang="tr-TR" sz="1200" kern="1200" baseline="0" dirty="0" smtClean="0">
                <a:solidFill>
                  <a:schemeClr val="tx1"/>
                </a:solidFill>
                <a:effectLst/>
                <a:latin typeface="+mn-lt"/>
                <a:ea typeface="+mn-ea"/>
                <a:cs typeface="+mn-cs"/>
              </a:rPr>
              <a:t> öğrendiği şema ile </a:t>
            </a:r>
            <a:r>
              <a:rPr lang="tr-TR" sz="1200" kern="1200" baseline="0" dirty="0" err="1" smtClean="0">
                <a:solidFill>
                  <a:schemeClr val="tx1"/>
                </a:solidFill>
                <a:effectLst/>
                <a:latin typeface="+mn-lt"/>
                <a:ea typeface="+mn-ea"/>
                <a:cs typeface="+mn-cs"/>
              </a:rPr>
              <a:t>başaramıyor</a:t>
            </a:r>
            <a:r>
              <a:rPr lang="tr-TR" sz="1200" kern="1200" dirty="0" err="1" smtClean="0">
                <a:solidFill>
                  <a:schemeClr val="tx1"/>
                </a:solidFill>
                <a:effectLst/>
                <a:latin typeface="+mn-lt"/>
                <a:ea typeface="+mn-ea"/>
                <a:cs typeface="+mn-cs"/>
              </a:rPr>
              <a:t>ve</a:t>
            </a:r>
            <a:r>
              <a:rPr lang="tr-TR" sz="1200" kern="1200" dirty="0" smtClean="0">
                <a:solidFill>
                  <a:schemeClr val="tx1"/>
                </a:solidFill>
                <a:effectLst/>
                <a:latin typeface="+mn-lt"/>
                <a:ea typeface="+mn-ea"/>
                <a:cs typeface="+mn-cs"/>
              </a:rPr>
              <a:t> dengesizlik yaşıyor neden sonuç çıkmadı diye düşünürken yeni durumu öğrenip çözünce yeni şema ile beraber </a:t>
            </a:r>
            <a:r>
              <a:rPr lang="tr-TR" sz="1200" kern="1200" dirty="0" err="1" smtClean="0">
                <a:solidFill>
                  <a:schemeClr val="tx1"/>
                </a:solidFill>
                <a:effectLst/>
                <a:latin typeface="+mn-lt"/>
                <a:ea typeface="+mn-ea"/>
                <a:cs typeface="+mn-cs"/>
              </a:rPr>
              <a:t>uyumsama</a:t>
            </a:r>
            <a:r>
              <a:rPr lang="tr-TR" sz="1200" kern="1200" dirty="0" smtClean="0">
                <a:solidFill>
                  <a:schemeClr val="tx1"/>
                </a:solidFill>
                <a:effectLst/>
                <a:latin typeface="+mn-lt"/>
                <a:ea typeface="+mn-ea"/>
                <a:cs typeface="+mn-cs"/>
              </a:rPr>
              <a:t>, düzenleme yapılmış oluyor. </a:t>
            </a:r>
          </a:p>
          <a:p>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20</a:t>
            </a:fld>
            <a:endParaRPr lang="tr-TR"/>
          </a:p>
        </p:txBody>
      </p:sp>
    </p:spTree>
    <p:extLst>
      <p:ext uri="{BB962C8B-B14F-4D97-AF65-F5344CB8AC3E}">
        <p14:creationId xmlns:p14="http://schemas.microsoft.com/office/powerpoint/2010/main" val="1021894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C38F5D67-2CF5-4DAE-9934-BB278878421E}" type="slidenum">
              <a:rPr lang="tr-TR" smtClean="0"/>
              <a:t>21</a:t>
            </a:fld>
            <a:endParaRPr lang="tr-TR"/>
          </a:p>
        </p:txBody>
      </p:sp>
    </p:spTree>
    <p:extLst>
      <p:ext uri="{BB962C8B-B14F-4D97-AF65-F5344CB8AC3E}">
        <p14:creationId xmlns:p14="http://schemas.microsoft.com/office/powerpoint/2010/main" val="2560072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Bireyin sosyal çevresiyle etkileşim içerisinde olarak öğrenmeyi gerçekleştirdiği alandır. Bireyin kendi kendine erişeceği performans düzeyi ile uzman rehberliğinde erişeceği performansı arasındaki farklılık olarak da tanımlanabilir. </a:t>
            </a:r>
            <a:r>
              <a:rPr lang="tr-TR" sz="1200" kern="1200" dirty="0" err="1" smtClean="0">
                <a:solidFill>
                  <a:schemeClr val="tx1"/>
                </a:solidFill>
                <a:effectLst/>
                <a:latin typeface="+mn-lt"/>
                <a:ea typeface="+mn-ea"/>
                <a:cs typeface="+mn-cs"/>
              </a:rPr>
              <a:t>Vygotsky’e</a:t>
            </a:r>
            <a:r>
              <a:rPr lang="tr-TR" sz="1200" kern="1200" dirty="0" smtClean="0">
                <a:solidFill>
                  <a:schemeClr val="tx1"/>
                </a:solidFill>
                <a:effectLst/>
                <a:latin typeface="+mn-lt"/>
                <a:ea typeface="+mn-ea"/>
                <a:cs typeface="+mn-cs"/>
              </a:rPr>
              <a:t> göre birey problemi çözerken kendi bilgilerini kullanabileceği gibi akranlarından</a:t>
            </a:r>
            <a:r>
              <a:rPr lang="tr-TR" sz="1200" kern="1200" baseline="0" dirty="0" smtClean="0">
                <a:solidFill>
                  <a:schemeClr val="tx1"/>
                </a:solidFill>
                <a:effectLst/>
                <a:latin typeface="+mn-lt"/>
                <a:ea typeface="+mn-ea"/>
                <a:cs typeface="+mn-cs"/>
              </a:rPr>
              <a:t> ya da yetişkinlerden de yardım alabilir. Öğrenme bireyin bildikleri ile henüz daha bilmediği bir alanda gerçekleşir. 2 türlü yardım var; birincisi herhangi bir yetişkin yardımı olmadan kendi </a:t>
            </a:r>
            <a:r>
              <a:rPr lang="tr-TR" sz="1200" kern="1200" baseline="0" dirty="0" err="1" smtClean="0">
                <a:solidFill>
                  <a:schemeClr val="tx1"/>
                </a:solidFill>
                <a:effectLst/>
                <a:latin typeface="+mn-lt"/>
                <a:ea typeface="+mn-ea"/>
                <a:cs typeface="+mn-cs"/>
              </a:rPr>
              <a:t>kendi</a:t>
            </a:r>
            <a:r>
              <a:rPr lang="tr-TR" sz="1200" kern="1200" baseline="0" dirty="0" smtClean="0">
                <a:solidFill>
                  <a:schemeClr val="tx1"/>
                </a:solidFill>
                <a:effectLst/>
                <a:latin typeface="+mn-lt"/>
                <a:ea typeface="+mn-ea"/>
                <a:cs typeface="+mn-cs"/>
              </a:rPr>
              <a:t> sağlayacağı gelişim düzeyi, ikincisi bir yetişkin rehberliğinde gösterebileceği potansiyel gelişim düzeyi</a:t>
            </a:r>
            <a:endParaRPr lang="tr-TR" sz="1200" kern="1200" dirty="0" smtClean="0">
              <a:solidFill>
                <a:schemeClr val="tx1"/>
              </a:solidFill>
              <a:effectLst/>
              <a:latin typeface="+mn-lt"/>
              <a:ea typeface="+mn-ea"/>
              <a:cs typeface="+mn-cs"/>
            </a:endParaRPr>
          </a:p>
          <a:p>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C38F5D67-2CF5-4DAE-9934-BB278878421E}" type="slidenum">
              <a:rPr lang="tr-TR" smtClean="0"/>
              <a:t>22</a:t>
            </a:fld>
            <a:endParaRPr lang="tr-TR"/>
          </a:p>
        </p:txBody>
      </p:sp>
    </p:spTree>
    <p:extLst>
      <p:ext uri="{BB962C8B-B14F-4D97-AF65-F5344CB8AC3E}">
        <p14:creationId xmlns:p14="http://schemas.microsoft.com/office/powerpoint/2010/main" val="4213334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baseline="0" dirty="0" smtClean="0">
                <a:solidFill>
                  <a:schemeClr val="tx1"/>
                </a:solidFill>
                <a:effectLst/>
                <a:latin typeface="+mn-lt"/>
                <a:ea typeface="+mn-ea"/>
                <a:cs typeface="+mn-cs"/>
              </a:rPr>
              <a:t>BİREYİN SOSYAL ÇEVRESİNDE BİLGİYİ ÖZÜMSEMESİ ANLAMINA GELMEKTEDİR.BİREY ÇEVRESİNDE YAŞANANLARI İÇSELLEŞTİRİR. KENDİNE UYGUN OLANLARI YAPILANDIRIR SONRA DA ÖRNEK ALDIĞI KİŞİNİN YAKINSAL GELİŞİM ALANINA GİRER. ARKADAŞLARI SPORA YATKINSA BİREYİN SPORA İLGİSİ ARTAR, BİR PROBLEMLE KARŞILAŞTIĞINDA ARKADAŞLARININ, AKRANININ DESTEĞİ İLE DAHA RAHAT YAPILANDIRIR, TEK BAŞINA SINIRLI BİLGİ YAPILANDIRIRKEN ÇEVRE İLE ETKİLEŞİM İÇERİSİNDE DAHA ÇOK BİLGİYİ YAPILANDIRIR.</a:t>
            </a:r>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C38F5D67-2CF5-4DAE-9934-BB278878421E}" type="slidenum">
              <a:rPr lang="tr-TR" smtClean="0"/>
              <a:t>23</a:t>
            </a:fld>
            <a:endParaRPr lang="tr-TR"/>
          </a:p>
        </p:txBody>
      </p:sp>
    </p:spTree>
    <p:extLst>
      <p:ext uri="{BB962C8B-B14F-4D97-AF65-F5344CB8AC3E}">
        <p14:creationId xmlns:p14="http://schemas.microsoft.com/office/powerpoint/2010/main" val="941034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VYGOTHKYE GÖRE EN YAKINSA ÖĞRENME ALANI BU İKİSİ ARASINDAKİ BAĞLANTIDIR. VERİLEN AÇIKLAYICI BİLGİ YA DA YÖNLENDİRMELERE EN HASSAS ALANDIR. ÖĞRENME ALANLARINI GENİŞLETMESİNİ SAĞLAR.</a:t>
            </a:r>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25</a:t>
            </a:fld>
            <a:endParaRPr lang="tr-TR"/>
          </a:p>
        </p:txBody>
      </p:sp>
    </p:spTree>
    <p:extLst>
      <p:ext uri="{BB962C8B-B14F-4D97-AF65-F5344CB8AC3E}">
        <p14:creationId xmlns:p14="http://schemas.microsoft.com/office/powerpoint/2010/main" val="2575779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Futbolda</a:t>
            </a:r>
            <a:r>
              <a:rPr lang="tr-TR" baseline="0" dirty="0" smtClean="0"/>
              <a:t> Top Sürme </a:t>
            </a:r>
            <a:r>
              <a:rPr lang="tr-TR" baseline="0" dirty="0" err="1" smtClean="0"/>
              <a:t>sabri</a:t>
            </a:r>
            <a:r>
              <a:rPr lang="tr-TR" baseline="0" dirty="0" smtClean="0"/>
              <a:t> Selçuk/</a:t>
            </a:r>
            <a:r>
              <a:rPr lang="tr-TR" baseline="0" dirty="0" err="1" smtClean="0"/>
              <a:t>ronaldo</a:t>
            </a:r>
            <a:r>
              <a:rPr lang="tr-TR" baseline="0" dirty="0" smtClean="0"/>
              <a:t> </a:t>
            </a:r>
            <a:r>
              <a:rPr lang="tr-TR" baseline="0" dirty="0" err="1" smtClean="0"/>
              <a:t>Messi</a:t>
            </a:r>
            <a:r>
              <a:rPr lang="tr-TR" baseline="0" dirty="0" smtClean="0"/>
              <a:t> </a:t>
            </a:r>
            <a:r>
              <a:rPr lang="tr-TR" baseline="0" dirty="0" err="1" smtClean="0"/>
              <a:t>üzernden</a:t>
            </a:r>
            <a:r>
              <a:rPr lang="tr-TR" baseline="0" dirty="0" smtClean="0"/>
              <a:t> sorular soruyorum mesela</a:t>
            </a:r>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30</a:t>
            </a:fld>
            <a:endParaRPr lang="tr-TR"/>
          </a:p>
        </p:txBody>
      </p:sp>
    </p:spTree>
    <p:extLst>
      <p:ext uri="{BB962C8B-B14F-4D97-AF65-F5344CB8AC3E}">
        <p14:creationId xmlns:p14="http://schemas.microsoft.com/office/powerpoint/2010/main" val="322051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Top sürmeyi deneyimlemesi</a:t>
            </a:r>
            <a:r>
              <a:rPr lang="tr-TR" baseline="0" dirty="0" smtClean="0"/>
              <a:t> için bir parkur oluşturmasını istiyorum, sonra farklı parkurlarda nasıl daha etkili top sürebileceğine dair hipotez </a:t>
            </a:r>
            <a:r>
              <a:rPr lang="tr-TR" baseline="0" dirty="0" err="1" smtClean="0"/>
              <a:t>üretmerini</a:t>
            </a:r>
            <a:r>
              <a:rPr lang="tr-TR" baseline="0" dirty="0" smtClean="0"/>
              <a:t> sağlarım.</a:t>
            </a:r>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31</a:t>
            </a:fld>
            <a:endParaRPr lang="tr-TR"/>
          </a:p>
        </p:txBody>
      </p:sp>
    </p:spTree>
    <p:extLst>
      <p:ext uri="{BB962C8B-B14F-4D97-AF65-F5344CB8AC3E}">
        <p14:creationId xmlns:p14="http://schemas.microsoft.com/office/powerpoint/2010/main" val="1812692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Nasıl bir sonuca vardık, hangi parkurlarda top sürmek daha zordu, zorluğun </a:t>
            </a:r>
            <a:r>
              <a:rPr lang="tr-TR" dirty="0" err="1" smtClean="0"/>
              <a:t>sebei</a:t>
            </a:r>
            <a:r>
              <a:rPr lang="tr-TR" dirty="0" smtClean="0"/>
              <a:t> sizce </a:t>
            </a:r>
            <a:r>
              <a:rPr lang="tr-TR" dirty="0" err="1" smtClean="0"/>
              <a:t>neydi?Cevpaları</a:t>
            </a:r>
            <a:r>
              <a:rPr lang="tr-TR" dirty="0" smtClean="0"/>
              <a:t> alırım ve sınıfta beyin</a:t>
            </a:r>
            <a:r>
              <a:rPr lang="tr-TR" baseline="0" dirty="0" smtClean="0"/>
              <a:t> fırtınası ortamı sağlarım.</a:t>
            </a:r>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32</a:t>
            </a:fld>
            <a:endParaRPr lang="tr-TR"/>
          </a:p>
        </p:txBody>
      </p:sp>
    </p:spTree>
    <p:extLst>
      <p:ext uri="{BB962C8B-B14F-4D97-AF65-F5344CB8AC3E}">
        <p14:creationId xmlns:p14="http://schemas.microsoft.com/office/powerpoint/2010/main" val="2033012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38F5D67-2CF5-4DAE-9934-BB278878421E}" type="slidenum">
              <a:rPr lang="tr-TR"/>
              <a:t>2</a:t>
            </a:fld>
            <a:endParaRPr lang="tr-TR"/>
          </a:p>
        </p:txBody>
      </p:sp>
    </p:spTree>
    <p:extLst>
      <p:ext uri="{BB962C8B-B14F-4D97-AF65-F5344CB8AC3E}">
        <p14:creationId xmlns:p14="http://schemas.microsoft.com/office/powerpoint/2010/main" val="3674033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Edindiği mevcut</a:t>
            </a:r>
            <a:r>
              <a:rPr lang="tr-TR" baseline="0" dirty="0" smtClean="0"/>
              <a:t> kazanımı geliştirici yeni problem durumları ortaya koyarım</a:t>
            </a:r>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33</a:t>
            </a:fld>
            <a:endParaRPr lang="tr-TR"/>
          </a:p>
        </p:txBody>
      </p:sp>
    </p:spTree>
    <p:extLst>
      <p:ext uri="{BB962C8B-B14F-4D97-AF65-F5344CB8AC3E}">
        <p14:creationId xmlns:p14="http://schemas.microsoft.com/office/powerpoint/2010/main" val="2283188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34</a:t>
            </a:fld>
            <a:endParaRPr lang="tr-TR"/>
          </a:p>
        </p:txBody>
      </p:sp>
    </p:spTree>
    <p:extLst>
      <p:ext uri="{BB962C8B-B14F-4D97-AF65-F5344CB8AC3E}">
        <p14:creationId xmlns:p14="http://schemas.microsoft.com/office/powerpoint/2010/main" val="1475048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36</a:t>
            </a:fld>
            <a:endParaRPr lang="tr-TR"/>
          </a:p>
        </p:txBody>
      </p:sp>
    </p:spTree>
    <p:extLst>
      <p:ext uri="{BB962C8B-B14F-4D97-AF65-F5344CB8AC3E}">
        <p14:creationId xmlns:p14="http://schemas.microsoft.com/office/powerpoint/2010/main" val="2193317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37</a:t>
            </a:fld>
            <a:endParaRPr lang="tr-TR"/>
          </a:p>
        </p:txBody>
      </p:sp>
    </p:spTree>
    <p:extLst>
      <p:ext uri="{BB962C8B-B14F-4D97-AF65-F5344CB8AC3E}">
        <p14:creationId xmlns:p14="http://schemas.microsoft.com/office/powerpoint/2010/main" val="1080291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38</a:t>
            </a:fld>
            <a:endParaRPr lang="tr-TR"/>
          </a:p>
        </p:txBody>
      </p:sp>
    </p:spTree>
    <p:extLst>
      <p:ext uri="{BB962C8B-B14F-4D97-AF65-F5344CB8AC3E}">
        <p14:creationId xmlns:p14="http://schemas.microsoft.com/office/powerpoint/2010/main" val="3496659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3</a:t>
            </a:fld>
            <a:endParaRPr lang="tr-TR"/>
          </a:p>
        </p:txBody>
      </p:sp>
    </p:spTree>
    <p:extLst>
      <p:ext uri="{BB962C8B-B14F-4D97-AF65-F5344CB8AC3E}">
        <p14:creationId xmlns:p14="http://schemas.microsoft.com/office/powerpoint/2010/main" val="3322210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F61EA0F-A667-4B49-8422-0062BC55E249}" type="slidenum">
              <a:rPr lang="en-US" smtClean="0"/>
              <a:t>6</a:t>
            </a:fld>
            <a:endParaRPr lang="en-US"/>
          </a:p>
        </p:txBody>
      </p:sp>
    </p:spTree>
    <p:extLst>
      <p:ext uri="{BB962C8B-B14F-4D97-AF65-F5344CB8AC3E}">
        <p14:creationId xmlns:p14="http://schemas.microsoft.com/office/powerpoint/2010/main" val="1107649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7</a:t>
            </a:fld>
            <a:endParaRPr lang="tr-TR"/>
          </a:p>
        </p:txBody>
      </p:sp>
    </p:spTree>
    <p:extLst>
      <p:ext uri="{BB962C8B-B14F-4D97-AF65-F5344CB8AC3E}">
        <p14:creationId xmlns:p14="http://schemas.microsoft.com/office/powerpoint/2010/main" val="59120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9</a:t>
            </a:fld>
            <a:endParaRPr lang="tr-TR"/>
          </a:p>
        </p:txBody>
      </p:sp>
    </p:spTree>
    <p:extLst>
      <p:ext uri="{BB962C8B-B14F-4D97-AF65-F5344CB8AC3E}">
        <p14:creationId xmlns:p14="http://schemas.microsoft.com/office/powerpoint/2010/main" val="1044500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Ortaokul düzeyinde “</a:t>
            </a:r>
            <a:r>
              <a:rPr lang="tr-TR" sz="1200" b="1" i="0" u="none" strike="noStrike" kern="1200" baseline="0" dirty="0" smtClean="0">
                <a:solidFill>
                  <a:schemeClr val="tx1"/>
                </a:solidFill>
                <a:latin typeface="+mn-lt"/>
                <a:ea typeface="+mn-ea"/>
                <a:cs typeface="+mn-cs"/>
              </a:rPr>
              <a:t>hareket yetkinliği</a:t>
            </a:r>
            <a:r>
              <a:rPr lang="tr-TR" sz="1200" b="0" i="0" u="none" strike="noStrike" kern="1200" baseline="0" dirty="0" smtClean="0">
                <a:solidFill>
                  <a:schemeClr val="tx1"/>
                </a:solidFill>
                <a:latin typeface="+mn-lt"/>
                <a:ea typeface="+mn-ea"/>
                <a:cs typeface="+mn-cs"/>
              </a:rPr>
              <a:t>” gelişimindeki temel amaç; öğrencilerin, ilkokulda edindikleri temel ve birleştirilmiş hareket becerilerini “bireysel, takım, raket, su sporları, dans, doğa ve macera etkinlikleri” gibi farklı spor ve fiziksel etkinlik gruplarına ait hazırlayıcı oyunlarda kullanmaları ve geliştirmeleridir (Şekil 2).</a:t>
            </a:r>
            <a:endParaRPr lang="tr-TR" dirty="0" smtClean="0"/>
          </a:p>
          <a:p>
            <a:r>
              <a:rPr lang="tr-TR" sz="1200" b="0" i="0" u="none" strike="noStrike" kern="1200" baseline="0" dirty="0" smtClean="0">
                <a:solidFill>
                  <a:schemeClr val="tx1"/>
                </a:solidFill>
                <a:latin typeface="+mn-lt"/>
                <a:ea typeface="+mn-ea"/>
                <a:cs typeface="+mn-cs"/>
              </a:rPr>
              <a:t>Ortaokul düzeyinde öğrencilerin farklı hareket gruplarından sporların ve fiziksel etkinliklerin becerilerini deneyimlemeleri ve geliştirmeleri önceliklidir. Bu yaş grubundaki öğrencilerin fiziksel ve zihinsel gelişim özellikleri; özellikle 5‐7. sınıflar arasında sporların ve etkinliklerin doğrudan</a:t>
            </a:r>
          </a:p>
          <a:p>
            <a:r>
              <a:rPr lang="tr-TR" sz="1200" b="0" i="0" u="none" strike="noStrike" kern="1200" baseline="0" dirty="0" smtClean="0">
                <a:solidFill>
                  <a:schemeClr val="tx1"/>
                </a:solidFill>
                <a:latin typeface="+mn-lt"/>
                <a:ea typeface="+mn-ea"/>
                <a:cs typeface="+mn-cs"/>
              </a:rPr>
              <a:t>müsabaka formları üzerinde çalışmaları yerine (hareket becerileri karmaşık olan spor/etkinlikler için), bunlara “hazırlayıcı oyunları” uygulamalarını gerektirmektedir. Sekizinci sınıftan itibaren ise doğrudan sporları oluşturan beceriler üzerinde çalışılabilir. Bununla birlikte hareket </a:t>
            </a:r>
            <a:r>
              <a:rPr lang="tr-TR" sz="1200" b="0" i="0" u="none" strike="noStrike" kern="1200" baseline="0" dirty="0" err="1" smtClean="0">
                <a:solidFill>
                  <a:schemeClr val="tx1"/>
                </a:solidFill>
                <a:latin typeface="+mn-lt"/>
                <a:ea typeface="+mn-ea"/>
                <a:cs typeface="+mn-cs"/>
              </a:rPr>
              <a:t>kavramlarıda</a:t>
            </a:r>
            <a:r>
              <a:rPr lang="tr-TR" sz="1200" b="0" i="0" u="none" strike="noStrike" kern="1200" baseline="0" dirty="0" smtClean="0">
                <a:solidFill>
                  <a:schemeClr val="tx1"/>
                </a:solidFill>
                <a:latin typeface="+mn-lt"/>
                <a:ea typeface="+mn-ea"/>
                <a:cs typeface="+mn-cs"/>
              </a:rPr>
              <a:t> öğrenmelidirler.</a:t>
            </a:r>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10</a:t>
            </a:fld>
            <a:endParaRPr lang="tr-TR"/>
          </a:p>
        </p:txBody>
      </p:sp>
    </p:spTree>
    <p:extLst>
      <p:ext uri="{BB962C8B-B14F-4D97-AF65-F5344CB8AC3E}">
        <p14:creationId xmlns:p14="http://schemas.microsoft.com/office/powerpoint/2010/main" val="1922821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yaklaşımda daha önceden belirlenmiş kesin doğrular yoktur.</a:t>
            </a:r>
            <a:r>
              <a:rPr lang="tr-TR" baseline="0" dirty="0" smtClean="0"/>
              <a:t> </a:t>
            </a:r>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11</a:t>
            </a:fld>
            <a:endParaRPr lang="tr-TR"/>
          </a:p>
        </p:txBody>
      </p:sp>
    </p:spTree>
    <p:extLst>
      <p:ext uri="{BB962C8B-B14F-4D97-AF65-F5344CB8AC3E}">
        <p14:creationId xmlns:p14="http://schemas.microsoft.com/office/powerpoint/2010/main" val="920704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Ortaokul Beden Eğitimi ve Spor Dersi Öğretim Programında </a:t>
            </a:r>
            <a:r>
              <a:rPr lang="tr-TR" sz="1200" b="1" i="0" u="none" strike="noStrike" kern="1200" baseline="0" dirty="0" smtClean="0">
                <a:solidFill>
                  <a:schemeClr val="tx1"/>
                </a:solidFill>
                <a:latin typeface="+mn-lt"/>
                <a:ea typeface="+mn-ea"/>
                <a:cs typeface="+mn-cs"/>
              </a:rPr>
              <a:t>“aktif ve sağlıklı </a:t>
            </a:r>
            <a:r>
              <a:rPr lang="tr-TR" sz="1200" b="1" i="0" u="none" strike="noStrike" kern="1200" baseline="0" dirty="0" err="1" smtClean="0">
                <a:solidFill>
                  <a:schemeClr val="tx1"/>
                </a:solidFill>
                <a:latin typeface="+mn-lt"/>
                <a:ea typeface="+mn-ea"/>
                <a:cs typeface="+mn-cs"/>
              </a:rPr>
              <a:t>yaşam”</a:t>
            </a:r>
            <a:r>
              <a:rPr lang="tr-TR" sz="1200" b="0" i="0" u="none" strike="noStrike" kern="1200" baseline="0" dirty="0" err="1" smtClean="0">
                <a:solidFill>
                  <a:schemeClr val="tx1"/>
                </a:solidFill>
                <a:latin typeface="+mn-lt"/>
                <a:ea typeface="+mn-ea"/>
                <a:cs typeface="+mn-cs"/>
              </a:rPr>
              <a:t>öğrenme</a:t>
            </a:r>
            <a:r>
              <a:rPr lang="tr-TR" sz="1200" b="0" i="0" u="none" strike="noStrike" kern="1200" baseline="0" dirty="0" smtClean="0">
                <a:solidFill>
                  <a:schemeClr val="tx1"/>
                </a:solidFill>
                <a:latin typeface="+mn-lt"/>
                <a:ea typeface="+mn-ea"/>
                <a:cs typeface="+mn-cs"/>
              </a:rPr>
              <a:t> alanı, öğrencilerin düzenli fiziksel etkinlik ve spor yapma alışkanlıklarını geliştirmelerine ve bu alışkanlıkları geliştirmede kişisel, toplumsal ve çevresel nedenleri anlamalarına odaklıdır (Şekil 3). </a:t>
            </a:r>
            <a:endParaRPr lang="tr-TR" dirty="0"/>
          </a:p>
        </p:txBody>
      </p:sp>
      <p:sp>
        <p:nvSpPr>
          <p:cNvPr id="4" name="Slayt Numarası Yer Tutucusu 3"/>
          <p:cNvSpPr>
            <a:spLocks noGrp="1"/>
          </p:cNvSpPr>
          <p:nvPr>
            <p:ph type="sldNum" sz="quarter" idx="10"/>
          </p:nvPr>
        </p:nvSpPr>
        <p:spPr/>
        <p:txBody>
          <a:bodyPr/>
          <a:lstStyle/>
          <a:p>
            <a:fld id="{C38F5D67-2CF5-4DAE-9934-BB278878421E}" type="slidenum">
              <a:rPr lang="tr-TR" smtClean="0"/>
              <a:t>14</a:t>
            </a:fld>
            <a:endParaRPr lang="tr-TR"/>
          </a:p>
        </p:txBody>
      </p:sp>
    </p:spTree>
    <p:extLst>
      <p:ext uri="{BB962C8B-B14F-4D97-AF65-F5344CB8AC3E}">
        <p14:creationId xmlns:p14="http://schemas.microsoft.com/office/powerpoint/2010/main" val="128014148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EFB311-7818-42FE-83AA-6D570FFC7953}" type="datetime1">
              <a:rPr lang="en-US" smtClean="0"/>
              <a:t>10/23/2017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FD2D3-55E1-4B59-B908-843909D4B00A}" type="datetime1">
              <a:rPr lang="en-US" smtClean="0"/>
              <a:t>10/23/2017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AF4C61-ECDD-4866-9941-77A2159CD2B4}" type="datetime1">
              <a:rPr lang="en-US" smtClean="0"/>
              <a:t>10/23/2017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05709D-9C7F-40CA-8051-5B3A9F383EFF}" type="datetime1">
              <a:rPr lang="en-US" smtClean="0"/>
              <a:t>10/23/2017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4A0B819F-C57C-4450-9A5D-FEE3637B32DA}" type="datetime1">
              <a:rPr lang="en-US" smtClean="0"/>
              <a:t>10/23/2017</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63D5DF-6000-45FF-9DE0-C3CD5972701E}" type="datetime1">
              <a:rPr lang="en-US" smtClean="0"/>
              <a:t>10/23/2017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2A3343-885A-4A3F-A684-5CF0B65FF48F}" type="datetime1">
              <a:rPr lang="en-US" smtClean="0"/>
              <a:t>10/23/2017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C833F5-4421-4118-A411-9078BE18146C}" type="datetime1">
              <a:rPr lang="en-US" smtClean="0"/>
              <a:t>10/23/2017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FD05D-D05E-4D83-832A-5CD2D43518AA}" type="datetime1">
              <a:rPr lang="en-US" smtClean="0"/>
              <a:t>10/23/2017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8597DF-80EB-4F75-B55E-54E1B64DA18C}" type="datetime1">
              <a:rPr lang="en-US" smtClean="0"/>
              <a:t>10/23/2017</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2DF3B7-BBE3-423A-9B9D-0B1DE9535D58}" type="datetime1">
              <a:rPr lang="en-US" smtClean="0"/>
              <a:t>10/23/2017</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A36A617E-1975-4BD2-A289-52EFD9B634E8}" type="datetime1">
              <a:rPr lang="en-US" smtClean="0"/>
              <a:t>10/23/2017</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4.jpeg"/><Relationship Id="rId4" Type="http://schemas.openxmlformats.org/officeDocument/2006/relationships/diagramLayout" Target="../diagrams/layout3.xml"/><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27.jpeg"/><Relationship Id="rId4" Type="http://schemas.openxmlformats.org/officeDocument/2006/relationships/diagramLayout" Target="../diagrams/layout5.xml"/><Relationship Id="rId9" Type="http://schemas.openxmlformats.org/officeDocument/2006/relationships/image" Target="../media/image26.jpeg"/></Relationships>
</file>

<file path=ppt/slides/_rels/slide2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1353312"/>
            <a:ext cx="9966960" cy="3035808"/>
          </a:xfrm>
          <a:noFill/>
        </p:spPr>
        <p:txBody>
          <a:bodyPr/>
          <a:lstStyle/>
          <a:p>
            <a:pPr algn="ctr"/>
            <a:r>
              <a:rPr lang="tr-TR" dirty="0" err="1" smtClean="0"/>
              <a:t>yapIlandIrmacIlIk</a:t>
            </a:r>
            <a:endParaRPr lang="tr-TR" dirty="0"/>
          </a:p>
        </p:txBody>
      </p:sp>
      <p:sp>
        <p:nvSpPr>
          <p:cNvPr id="3" name="Subtitle 2"/>
          <p:cNvSpPr>
            <a:spLocks noGrp="1"/>
          </p:cNvSpPr>
          <p:nvPr>
            <p:ph type="subTitle" idx="1"/>
          </p:nvPr>
        </p:nvSpPr>
        <p:spPr>
          <a:xfrm>
            <a:off x="2564184" y="4555959"/>
            <a:ext cx="6505774" cy="535024"/>
          </a:xfrm>
        </p:spPr>
        <p:style>
          <a:lnRef idx="2">
            <a:schemeClr val="accent5"/>
          </a:lnRef>
          <a:fillRef idx="1">
            <a:schemeClr val="lt1"/>
          </a:fillRef>
          <a:effectRef idx="0">
            <a:schemeClr val="accent5"/>
          </a:effectRef>
          <a:fontRef idx="minor">
            <a:schemeClr val="dk1"/>
          </a:fontRef>
        </p:style>
        <p:txBody>
          <a:bodyPr anchor="ctr">
            <a:normAutofit/>
          </a:bodyPr>
          <a:lstStyle/>
          <a:p>
            <a:pPr algn="ctr"/>
            <a:r>
              <a:rPr lang="tr-TR" sz="2400" b="1" dirty="0" smtClean="0"/>
              <a:t>ÖĞRETMENLİK UYGULAMASI</a:t>
            </a:r>
            <a:endParaRPr lang="en-US" sz="2400" b="1" dirty="0"/>
          </a:p>
        </p:txBody>
      </p:sp>
      <p:sp>
        <p:nvSpPr>
          <p:cNvPr id="4" name="Unvan 1"/>
          <p:cNvSpPr txBox="1">
            <a:spLocks/>
          </p:cNvSpPr>
          <p:nvPr/>
        </p:nvSpPr>
        <p:spPr>
          <a:xfrm>
            <a:off x="1005840" y="5090983"/>
            <a:ext cx="10058400" cy="1609344"/>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9600" kern="1200" cap="all" baseline="0">
                <a:blipFill dpi="0" rotWithShape="1">
                  <a:blip r:embed="rId3"/>
                  <a:srcRect/>
                  <a:tile tx="6350" ty="-127000" sx="65000" sy="64000" flip="none" algn="tl"/>
                </a:blipFill>
                <a:latin typeface="+mj-lt"/>
                <a:ea typeface="+mj-ea"/>
                <a:cs typeface="+mj-cs"/>
              </a:defRPr>
            </a:lvl1pPr>
          </a:lstStyle>
          <a:p>
            <a:r>
              <a:rPr lang="tr-TR" sz="3600" cap="none" dirty="0" smtClean="0">
                <a:solidFill>
                  <a:srgbClr val="C00000"/>
                </a:solidFill>
              </a:rPr>
              <a:t>Bilişsel ve Sosyal </a:t>
            </a:r>
            <a:r>
              <a:rPr lang="tr-TR" sz="3600" cap="none" dirty="0" err="1">
                <a:solidFill>
                  <a:srgbClr val="C00000"/>
                </a:solidFill>
              </a:rPr>
              <a:t>Y</a:t>
            </a:r>
            <a:r>
              <a:rPr lang="tr-TR" sz="3600" cap="none" dirty="0" err="1" smtClean="0">
                <a:solidFill>
                  <a:srgbClr val="C00000"/>
                </a:solidFill>
              </a:rPr>
              <a:t>apılandırmacılık</a:t>
            </a:r>
            <a:endParaRPr lang="tr-TR" sz="3600" cap="none" dirty="0">
              <a:solidFill>
                <a:srgbClr val="C00000"/>
              </a:solidFill>
            </a:endParaRPr>
          </a:p>
        </p:txBody>
      </p:sp>
      <p:sp>
        <p:nvSpPr>
          <p:cNvPr id="5" name="Slayt Numarası Yer Tutucusu 4"/>
          <p:cNvSpPr>
            <a:spLocks noGrp="1"/>
          </p:cNvSpPr>
          <p:nvPr>
            <p:ph type="sldNum" sz="quarter" idx="12"/>
          </p:nvPr>
        </p:nvSpPr>
        <p:spPr/>
        <p:txBody>
          <a:bodyPr/>
          <a:lstStyle/>
          <a:p>
            <a:fld id="{4FAB73BC-B049-4115-A692-8D63A059BFB8}" type="slidenum">
              <a:rPr lang="en-US" smtClean="0"/>
              <a:pPr/>
              <a:t>1</a:t>
            </a:fld>
            <a:endParaRPr lang="en-US" dirty="0"/>
          </a:p>
        </p:txBody>
      </p:sp>
    </p:spTree>
    <p:extLst>
      <p:ext uri="{BB962C8B-B14F-4D97-AF65-F5344CB8AC3E}">
        <p14:creationId xmlns:p14="http://schemas.microsoft.com/office/powerpoint/2010/main" val="38793463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4" name="Slayt Numarası Yer Tutucusu 3"/>
          <p:cNvSpPr>
            <a:spLocks noGrp="1"/>
          </p:cNvSpPr>
          <p:nvPr>
            <p:ph type="sldNum" sz="quarter" idx="12"/>
          </p:nvPr>
        </p:nvSpPr>
        <p:spPr/>
        <p:txBody>
          <a:bodyPr/>
          <a:lstStyle/>
          <a:p>
            <a:fld id="{4FAB73BC-B049-4115-A692-8D63A059BFB8}" type="slidenum">
              <a:rPr lang="en-US" smtClean="0"/>
              <a:t>10</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42" y="1"/>
            <a:ext cx="1105836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8335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69848" y="2121408"/>
            <a:ext cx="10058400" cy="906605"/>
          </a:xfrm>
        </p:spPr>
        <p:txBody>
          <a:bodyPr/>
          <a:lstStyle/>
          <a:p>
            <a:r>
              <a:rPr lang="tr-TR" dirty="0">
                <a:solidFill>
                  <a:schemeClr val="tx1">
                    <a:lumMod val="95000"/>
                    <a:lumOff val="5000"/>
                  </a:schemeClr>
                </a:solidFill>
              </a:rPr>
              <a:t>Bu yaklaşım ile ilgili sorulan sorularda gerçek bilgiye ulaşma/kesin(doğru) bilgiye ulaşma gibi bir özellik ifade eden cevaplar yanlıştır.</a:t>
            </a:r>
          </a:p>
          <a:p>
            <a:endParaRPr lang="tr-TR" dirty="0"/>
          </a:p>
        </p:txBody>
      </p:sp>
      <p:sp>
        <p:nvSpPr>
          <p:cNvPr id="4" name="Slayt Numarası Yer Tutucusu 3"/>
          <p:cNvSpPr>
            <a:spLocks noGrp="1"/>
          </p:cNvSpPr>
          <p:nvPr>
            <p:ph type="sldNum" sz="quarter" idx="12"/>
          </p:nvPr>
        </p:nvSpPr>
        <p:spPr/>
        <p:txBody>
          <a:bodyPr/>
          <a:lstStyle/>
          <a:p>
            <a:fld id="{4FAB73BC-B049-4115-A692-8D63A059BFB8}" type="slidenum">
              <a:rPr lang="en-US" smtClean="0"/>
              <a:t>11</a:t>
            </a:fld>
            <a:endParaRPr lang="en-US" dirty="0"/>
          </a:p>
        </p:txBody>
      </p:sp>
      <p:sp>
        <p:nvSpPr>
          <p:cNvPr id="5" name="Metin kutusu 4"/>
          <p:cNvSpPr txBox="1"/>
          <p:nvPr/>
        </p:nvSpPr>
        <p:spPr>
          <a:xfrm>
            <a:off x="2533338" y="3357797"/>
            <a:ext cx="740514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dirty="0" smtClean="0"/>
              <a:t>NİÇİN?</a:t>
            </a:r>
            <a:endParaRPr lang="tr-TR" dirty="0"/>
          </a:p>
        </p:txBody>
      </p:sp>
      <p:sp>
        <p:nvSpPr>
          <p:cNvPr id="6" name="Metin kutusu 5"/>
          <p:cNvSpPr txBox="1"/>
          <p:nvPr/>
        </p:nvSpPr>
        <p:spPr>
          <a:xfrm>
            <a:off x="1409075" y="4467069"/>
            <a:ext cx="947378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solidFill>
                  <a:schemeClr val="tx1">
                    <a:lumMod val="95000"/>
                    <a:lumOff val="5000"/>
                  </a:schemeClr>
                </a:solidFill>
              </a:rPr>
              <a:t>Öğrenme durumsaldır ve çevre şartlarına göre şekillenir. </a:t>
            </a:r>
            <a:r>
              <a:rPr lang="tr-TR" dirty="0" smtClean="0">
                <a:solidFill>
                  <a:schemeClr val="tx1">
                    <a:lumMod val="95000"/>
                    <a:lumOff val="5000"/>
                  </a:schemeClr>
                </a:solidFill>
              </a:rPr>
              <a:t> Bilgi</a:t>
            </a:r>
            <a:r>
              <a:rPr lang="tr-TR" dirty="0">
                <a:solidFill>
                  <a:schemeClr val="tx1">
                    <a:lumMod val="95000"/>
                    <a:lumOff val="5000"/>
                  </a:schemeClr>
                </a:solidFill>
              </a:rPr>
              <a:t>, deneyimlerle oluşan </a:t>
            </a:r>
            <a:r>
              <a:rPr lang="tr-TR" dirty="0" smtClean="0">
                <a:solidFill>
                  <a:schemeClr val="tx1">
                    <a:lumMod val="95000"/>
                    <a:lumOff val="5000"/>
                  </a:schemeClr>
                </a:solidFill>
              </a:rPr>
              <a:t>anlamlardır.</a:t>
            </a:r>
            <a:endParaRPr lang="tr-TR" dirty="0"/>
          </a:p>
        </p:txBody>
      </p:sp>
    </p:spTree>
    <p:extLst>
      <p:ext uri="{BB962C8B-B14F-4D97-AF65-F5344CB8AC3E}">
        <p14:creationId xmlns:p14="http://schemas.microsoft.com/office/powerpoint/2010/main" val="133138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4597" y="484632"/>
            <a:ext cx="11062741" cy="1609344"/>
          </a:xfrm>
        </p:spPr>
        <p:style>
          <a:lnRef idx="2">
            <a:schemeClr val="dk1">
              <a:shade val="50000"/>
            </a:schemeClr>
          </a:lnRef>
          <a:fillRef idx="1">
            <a:schemeClr val="dk1"/>
          </a:fillRef>
          <a:effectRef idx="0">
            <a:schemeClr val="dk1"/>
          </a:effectRef>
          <a:fontRef idx="minor">
            <a:schemeClr val="lt1"/>
          </a:fontRef>
        </p:style>
        <p:txBody>
          <a:bodyPr/>
          <a:lstStyle/>
          <a:p>
            <a:r>
              <a:rPr lang="tr-TR" dirty="0" smtClean="0"/>
              <a:t>O ZAMAN NE YAPMAK GEREKİR?</a:t>
            </a:r>
            <a:endParaRPr lang="tr-TR" dirty="0"/>
          </a:p>
        </p:txBody>
      </p:sp>
      <p:sp>
        <p:nvSpPr>
          <p:cNvPr id="3" name="İçerik Yer Tutucusu 2"/>
          <p:cNvSpPr>
            <a:spLocks noGrp="1"/>
          </p:cNvSpPr>
          <p:nvPr>
            <p:ph idx="1"/>
          </p:nvPr>
        </p:nvSpPr>
        <p:spPr>
          <a:xfrm>
            <a:off x="1069848" y="3530483"/>
            <a:ext cx="10058400" cy="936585"/>
          </a:xfrm>
        </p:spPr>
        <p:style>
          <a:lnRef idx="2">
            <a:schemeClr val="accent1"/>
          </a:lnRef>
          <a:fillRef idx="1">
            <a:schemeClr val="lt1"/>
          </a:fillRef>
          <a:effectRef idx="0">
            <a:schemeClr val="accent1"/>
          </a:effectRef>
          <a:fontRef idx="minor">
            <a:schemeClr val="dk1"/>
          </a:fontRef>
        </p:style>
        <p:txBody>
          <a:bodyPr>
            <a:normAutofit/>
          </a:bodyPr>
          <a:lstStyle/>
          <a:p>
            <a:pPr algn="just"/>
            <a:r>
              <a:rPr lang="tr-TR" sz="2800" dirty="0">
                <a:solidFill>
                  <a:schemeClr val="tx1">
                    <a:lumMod val="95000"/>
                    <a:lumOff val="5000"/>
                  </a:schemeClr>
                </a:solidFill>
              </a:rPr>
              <a:t>Öğrencilerin bilgi yapılarını kendilerinin oluşturacakları öğrenme yaşantıları düzenlenmelidir.</a:t>
            </a:r>
          </a:p>
          <a:p>
            <a:endParaRPr lang="tr-TR" dirty="0"/>
          </a:p>
        </p:txBody>
      </p:sp>
      <p:sp>
        <p:nvSpPr>
          <p:cNvPr id="4" name="Slayt Numarası Yer Tutucusu 3"/>
          <p:cNvSpPr>
            <a:spLocks noGrp="1"/>
          </p:cNvSpPr>
          <p:nvPr>
            <p:ph type="sldNum" sz="quarter" idx="12"/>
          </p:nvPr>
        </p:nvSpPr>
        <p:spPr/>
        <p:txBody>
          <a:bodyPr/>
          <a:lstStyle/>
          <a:p>
            <a:fld id="{4FAB73BC-B049-4115-A692-8D63A059BFB8}" type="slidenum">
              <a:rPr lang="en-US" smtClean="0"/>
              <a:t>12</a:t>
            </a:fld>
            <a:endParaRPr lang="en-US" dirty="0"/>
          </a:p>
        </p:txBody>
      </p:sp>
    </p:spTree>
    <p:extLst>
      <p:ext uri="{BB962C8B-B14F-4D97-AF65-F5344CB8AC3E}">
        <p14:creationId xmlns:p14="http://schemas.microsoft.com/office/powerpoint/2010/main" val="4785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cap="none" dirty="0" smtClean="0"/>
              <a:t>Öğrenme yaşantıları (hazırladığımız etkinlikler) hangi özelliklere sahip olmalı? </a:t>
            </a:r>
            <a:endParaRPr lang="tr-TR" sz="3600" cap="none" dirty="0"/>
          </a:p>
        </p:txBody>
      </p:sp>
      <p:sp>
        <p:nvSpPr>
          <p:cNvPr id="3" name="İçerik Yer Tutucusu 2"/>
          <p:cNvSpPr>
            <a:spLocks noGrp="1"/>
          </p:cNvSpPr>
          <p:nvPr>
            <p:ph idx="1"/>
          </p:nvPr>
        </p:nvSpPr>
        <p:spPr>
          <a:xfrm>
            <a:off x="899410" y="2706025"/>
            <a:ext cx="10228838" cy="1416271"/>
          </a:xfrm>
        </p:spPr>
        <p:style>
          <a:lnRef idx="2">
            <a:schemeClr val="accent6"/>
          </a:lnRef>
          <a:fillRef idx="1">
            <a:schemeClr val="lt1"/>
          </a:fillRef>
          <a:effectRef idx="0">
            <a:schemeClr val="accent6"/>
          </a:effectRef>
          <a:fontRef idx="minor">
            <a:schemeClr val="dk1"/>
          </a:fontRef>
        </p:style>
        <p:txBody>
          <a:bodyPr/>
          <a:lstStyle/>
          <a:p>
            <a:r>
              <a:rPr lang="tr-TR" dirty="0" smtClean="0"/>
              <a:t>Problem çözme</a:t>
            </a:r>
          </a:p>
          <a:p>
            <a:r>
              <a:rPr lang="tr-TR" dirty="0" smtClean="0"/>
              <a:t>Yüksek seviyede düşünme becerileri</a:t>
            </a:r>
          </a:p>
          <a:p>
            <a:r>
              <a:rPr lang="tr-TR" dirty="0" smtClean="0"/>
              <a:t>İşbirlikçi çalışma</a:t>
            </a:r>
          </a:p>
        </p:txBody>
      </p:sp>
      <p:sp>
        <p:nvSpPr>
          <p:cNvPr id="4" name="Slayt Numarası Yer Tutucusu 3"/>
          <p:cNvSpPr>
            <a:spLocks noGrp="1"/>
          </p:cNvSpPr>
          <p:nvPr>
            <p:ph type="sldNum" sz="quarter" idx="12"/>
          </p:nvPr>
        </p:nvSpPr>
        <p:spPr/>
        <p:txBody>
          <a:bodyPr/>
          <a:lstStyle/>
          <a:p>
            <a:fld id="{4FAB73BC-B049-4115-A692-8D63A059BFB8}" type="slidenum">
              <a:rPr lang="en-US" smtClean="0"/>
              <a:t>13</a:t>
            </a:fld>
            <a:endParaRPr lang="en-US" dirty="0"/>
          </a:p>
        </p:txBody>
      </p:sp>
      <p:sp>
        <p:nvSpPr>
          <p:cNvPr id="5" name="Metin kutusu 4"/>
          <p:cNvSpPr txBox="1"/>
          <p:nvPr/>
        </p:nvSpPr>
        <p:spPr>
          <a:xfrm>
            <a:off x="899410" y="4976734"/>
            <a:ext cx="1022883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dirty="0" smtClean="0"/>
              <a:t>EN ÖNEMLİSİ GERÇEK DURUMDAN ALINAN ZENGİN BİR ÖĞRENME ÇEVRESİ OLMALI</a:t>
            </a:r>
            <a:endParaRPr lang="tr-TR" dirty="0"/>
          </a:p>
        </p:txBody>
      </p:sp>
    </p:spTree>
    <p:extLst>
      <p:ext uri="{BB962C8B-B14F-4D97-AF65-F5344CB8AC3E}">
        <p14:creationId xmlns:p14="http://schemas.microsoft.com/office/powerpoint/2010/main" val="3300071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4FAB73BC-B049-4115-A692-8D63A059BFB8}" type="slidenum">
              <a:rPr lang="en-US" smtClean="0"/>
              <a:t>14</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055" y="1"/>
            <a:ext cx="101372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043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4" name="Slayt Numarası Yer Tutucusu 3"/>
          <p:cNvSpPr>
            <a:spLocks noGrp="1"/>
          </p:cNvSpPr>
          <p:nvPr>
            <p:ph type="sldNum" sz="quarter" idx="12"/>
          </p:nvPr>
        </p:nvSpPr>
        <p:spPr/>
        <p:txBody>
          <a:bodyPr/>
          <a:lstStyle/>
          <a:p>
            <a:fld id="{4FAB73BC-B049-4115-A692-8D63A059BFB8}" type="slidenum">
              <a:rPr lang="en-US" smtClean="0"/>
              <a:t>15</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217" y="236483"/>
            <a:ext cx="10896600" cy="6369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441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8941" y="42416"/>
            <a:ext cx="10058400" cy="981850"/>
          </a:xfrm>
        </p:spPr>
        <p:txBody>
          <a:bodyPr>
            <a:normAutofit/>
          </a:bodyPr>
          <a:lstStyle/>
          <a:p>
            <a:r>
              <a:rPr lang="tr-TR" sz="3400" cap="none" dirty="0" err="1" smtClean="0"/>
              <a:t>Yapılandırmacı</a:t>
            </a:r>
            <a:r>
              <a:rPr lang="tr-TR" sz="3400" cap="none" dirty="0" smtClean="0"/>
              <a:t> anlayışın öğretim programına yansımaları</a:t>
            </a:r>
            <a:endParaRPr lang="tr-TR" sz="3400" cap="none" dirty="0"/>
          </a:p>
        </p:txBody>
      </p:sp>
      <p:pic>
        <p:nvPicPr>
          <p:cNvPr id="6" name="İçerik Yer Tutucusu 5"/>
          <p:cNvPicPr>
            <a:picLocks noGrp="1" noChangeAspect="1"/>
          </p:cNvPicPr>
          <p:nvPr>
            <p:ph idx="1"/>
          </p:nvPr>
        </p:nvPicPr>
        <p:blipFill>
          <a:blip r:embed="rId2"/>
          <a:stretch>
            <a:fillRect/>
          </a:stretch>
        </p:blipFill>
        <p:spPr>
          <a:xfrm>
            <a:off x="1528280" y="4029497"/>
            <a:ext cx="8879722" cy="2473500"/>
          </a:xfrm>
          <a:prstGeom prst="rect">
            <a:avLst/>
          </a:prstGeom>
        </p:spPr>
      </p:pic>
      <p:sp>
        <p:nvSpPr>
          <p:cNvPr id="4" name="Slayt Numarası Yer Tutucusu 3"/>
          <p:cNvSpPr>
            <a:spLocks noGrp="1"/>
          </p:cNvSpPr>
          <p:nvPr>
            <p:ph type="sldNum" sz="quarter" idx="12"/>
          </p:nvPr>
        </p:nvSpPr>
        <p:spPr/>
        <p:txBody>
          <a:bodyPr/>
          <a:lstStyle/>
          <a:p>
            <a:fld id="{4FAB73BC-B049-4115-A692-8D63A059BFB8}" type="slidenum">
              <a:rPr lang="en-US" smtClean="0"/>
              <a:t>16</a:t>
            </a:fld>
            <a:endParaRPr lang="en-US" dirty="0"/>
          </a:p>
        </p:txBody>
      </p:sp>
      <p:pic>
        <p:nvPicPr>
          <p:cNvPr id="5" name="Resim 4"/>
          <p:cNvPicPr>
            <a:picLocks noChangeAspect="1"/>
          </p:cNvPicPr>
          <p:nvPr/>
        </p:nvPicPr>
        <p:blipFill>
          <a:blip r:embed="rId3"/>
          <a:stretch>
            <a:fillRect/>
          </a:stretch>
        </p:blipFill>
        <p:spPr>
          <a:xfrm>
            <a:off x="959370" y="1753849"/>
            <a:ext cx="10037971" cy="2123193"/>
          </a:xfrm>
          <a:prstGeom prst="rect">
            <a:avLst/>
          </a:prstGeom>
        </p:spPr>
      </p:pic>
      <p:cxnSp>
        <p:nvCxnSpPr>
          <p:cNvPr id="8" name="Düz Bağlayıcı 7"/>
          <p:cNvCxnSpPr/>
          <p:nvPr/>
        </p:nvCxnSpPr>
        <p:spPr>
          <a:xfrm flipV="1">
            <a:off x="959370" y="2218544"/>
            <a:ext cx="9009089" cy="44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Düz Bağlayıcı 10"/>
          <p:cNvCxnSpPr/>
          <p:nvPr/>
        </p:nvCxnSpPr>
        <p:spPr>
          <a:xfrm>
            <a:off x="2188563" y="5981075"/>
            <a:ext cx="7240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a:off x="2188563" y="6137872"/>
            <a:ext cx="11992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Düz Bağlayıcı 14"/>
          <p:cNvCxnSpPr/>
          <p:nvPr/>
        </p:nvCxnSpPr>
        <p:spPr>
          <a:xfrm>
            <a:off x="2188563" y="6415850"/>
            <a:ext cx="1573967" cy="27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902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4FAB73BC-B049-4115-A692-8D63A059BFB8}" type="slidenum">
              <a:rPr lang="en-US" smtClean="0"/>
              <a:t>17</a:t>
            </a:fld>
            <a:endParaRPr lang="en-US" dirty="0"/>
          </a:p>
        </p:txBody>
      </p:sp>
      <p:pic>
        <p:nvPicPr>
          <p:cNvPr id="5" name="Resim 4"/>
          <p:cNvPicPr>
            <a:picLocks noChangeAspect="1"/>
          </p:cNvPicPr>
          <p:nvPr/>
        </p:nvPicPr>
        <p:blipFill>
          <a:blip r:embed="rId2"/>
          <a:stretch>
            <a:fillRect/>
          </a:stretch>
        </p:blipFill>
        <p:spPr>
          <a:xfrm>
            <a:off x="744623" y="1840021"/>
            <a:ext cx="10566505" cy="2896871"/>
          </a:xfrm>
          <a:prstGeom prst="rect">
            <a:avLst/>
          </a:prstGeom>
        </p:spPr>
      </p:pic>
      <p:sp>
        <p:nvSpPr>
          <p:cNvPr id="6" name="Unvan 1"/>
          <p:cNvSpPr txBox="1">
            <a:spLocks/>
          </p:cNvSpPr>
          <p:nvPr/>
        </p:nvSpPr>
        <p:spPr>
          <a:xfrm>
            <a:off x="938941" y="42416"/>
            <a:ext cx="10058400" cy="9818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tr-TR" sz="3400" cap="none" dirty="0" err="1" smtClean="0"/>
              <a:t>Yapılandırmacı</a:t>
            </a:r>
            <a:r>
              <a:rPr lang="tr-TR" sz="3400" cap="none" dirty="0" smtClean="0"/>
              <a:t> anlayışın öğretim programına yansımaları</a:t>
            </a:r>
            <a:endParaRPr lang="tr-TR" sz="3400" cap="none" dirty="0"/>
          </a:p>
        </p:txBody>
      </p:sp>
      <p:cxnSp>
        <p:nvCxnSpPr>
          <p:cNvPr id="8" name="Düz Bağlayıcı 7"/>
          <p:cNvCxnSpPr/>
          <p:nvPr/>
        </p:nvCxnSpPr>
        <p:spPr>
          <a:xfrm>
            <a:off x="9713626" y="3552669"/>
            <a:ext cx="12837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Düz Bağlayıcı 9"/>
          <p:cNvCxnSpPr/>
          <p:nvPr/>
        </p:nvCxnSpPr>
        <p:spPr>
          <a:xfrm>
            <a:off x="938941" y="3882452"/>
            <a:ext cx="10058400" cy="299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a:off x="938941" y="4287187"/>
            <a:ext cx="6001505" cy="0"/>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descr="http://www.izmitdansokulu.com/image/cache/data/zeybek-57-500x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941" y="4736892"/>
            <a:ext cx="2127718" cy="21277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ytimg.com/vi/iuYDnnDtma8/maxresdefa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7874" y="4743502"/>
            <a:ext cx="3509467" cy="212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9516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33272" y="204216"/>
            <a:ext cx="10058400" cy="1609344"/>
          </a:xfrm>
        </p:spPr>
        <p:txBody>
          <a:bodyPr/>
          <a:lstStyle/>
          <a:p>
            <a:r>
              <a:rPr lang="tr-TR" cap="none" dirty="0" smtClean="0"/>
              <a:t>Türleri</a:t>
            </a:r>
            <a:endParaRPr lang="tr-TR" cap="none"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1668516840"/>
              </p:ext>
            </p:extLst>
          </p:nvPr>
        </p:nvGraphicFramePr>
        <p:xfrm>
          <a:off x="838201" y="1825625"/>
          <a:ext cx="936650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ayt Numarası Yer Tutucusu 2"/>
          <p:cNvSpPr>
            <a:spLocks noGrp="1"/>
          </p:cNvSpPr>
          <p:nvPr>
            <p:ph type="sldNum" sz="quarter" idx="12"/>
          </p:nvPr>
        </p:nvSpPr>
        <p:spPr/>
        <p:txBody>
          <a:bodyPr/>
          <a:lstStyle/>
          <a:p>
            <a:fld id="{4FAB73BC-B049-4115-A692-8D63A059BFB8}" type="slidenum">
              <a:rPr lang="en-US" smtClean="0"/>
              <a:t>18</a:t>
            </a:fld>
            <a:endParaRPr lang="en-US" dirty="0"/>
          </a:p>
        </p:txBody>
      </p:sp>
    </p:spTree>
    <p:extLst>
      <p:ext uri="{BB962C8B-B14F-4D97-AF65-F5344CB8AC3E}">
        <p14:creationId xmlns:p14="http://schemas.microsoft.com/office/powerpoint/2010/main" val="1869691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cap="none" dirty="0" smtClean="0"/>
              <a:t>Bilişsel </a:t>
            </a:r>
            <a:r>
              <a:rPr lang="tr-TR" cap="none" dirty="0" err="1" smtClean="0"/>
              <a:t>Yapılandırmacılık</a:t>
            </a:r>
            <a:endParaRPr lang="tr-TR" cap="none"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3775958018"/>
              </p:ext>
            </p:extLst>
          </p:nvPr>
        </p:nvGraphicFramePr>
        <p:xfrm>
          <a:off x="230526" y="2706716"/>
          <a:ext cx="10897722"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ayt Numarası Yer Tutucusu 3"/>
          <p:cNvSpPr>
            <a:spLocks noGrp="1"/>
          </p:cNvSpPr>
          <p:nvPr>
            <p:ph type="sldNum" sz="quarter" idx="12"/>
          </p:nvPr>
        </p:nvSpPr>
        <p:spPr/>
        <p:txBody>
          <a:bodyPr/>
          <a:lstStyle/>
          <a:p>
            <a:fld id="{4FAB73BC-B049-4115-A692-8D63A059BFB8}" type="slidenum">
              <a:rPr lang="en-US" smtClean="0"/>
              <a:t>19</a:t>
            </a:fld>
            <a:endParaRPr lang="en-US" dirty="0"/>
          </a:p>
        </p:txBody>
      </p:sp>
      <p:pic>
        <p:nvPicPr>
          <p:cNvPr id="2050" name="Picture 2" descr="http://a4.files.biography.com/image/upload/c_fit,cs_srgb,dpr_1.0,h_1200,q_80,w_1200/MTIwNjA4NjMzOTQxMjMxMTE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7870" y="4270347"/>
            <a:ext cx="2465382" cy="2367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500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42000" y="5083303"/>
            <a:ext cx="10369128" cy="1609344"/>
          </a:xfrm>
        </p:spPr>
        <p:txBody>
          <a:bodyPr/>
          <a:lstStyle/>
          <a:p>
            <a:pPr algn="ctr"/>
            <a:r>
              <a:rPr lang="tr-TR" dirty="0" smtClean="0"/>
              <a:t>YENİ ÖĞRETİM PROGRAMLARI</a:t>
            </a:r>
            <a:endParaRPr lang="tr-TR" dirty="0"/>
          </a:p>
        </p:txBody>
      </p:sp>
      <p:sp>
        <p:nvSpPr>
          <p:cNvPr id="3" name="Slayt Numarası Yer Tutucusu 2"/>
          <p:cNvSpPr>
            <a:spLocks noGrp="1"/>
          </p:cNvSpPr>
          <p:nvPr>
            <p:ph type="sldNum" sz="quarter" idx="12"/>
          </p:nvPr>
        </p:nvSpPr>
        <p:spPr/>
        <p:txBody>
          <a:bodyPr/>
          <a:lstStyle/>
          <a:p>
            <a:fld id="{4FAB73BC-B049-4115-A692-8D63A059BFB8}" type="slidenum">
              <a:rPr lang="en-US" smtClean="0"/>
              <a:t>2</a:t>
            </a:fld>
            <a:endParaRPr lang="en-US" dirty="0"/>
          </a:p>
        </p:txBody>
      </p:sp>
      <p:pic>
        <p:nvPicPr>
          <p:cNvPr id="4" name="Resim 3"/>
          <p:cNvPicPr>
            <a:picLocks noChangeAspect="1"/>
          </p:cNvPicPr>
          <p:nvPr/>
        </p:nvPicPr>
        <p:blipFill>
          <a:blip r:embed="rId3"/>
          <a:stretch>
            <a:fillRect/>
          </a:stretch>
        </p:blipFill>
        <p:spPr>
          <a:xfrm>
            <a:off x="0" y="16628"/>
            <a:ext cx="3927423" cy="5066675"/>
          </a:xfrm>
          <a:prstGeom prst="rect">
            <a:avLst/>
          </a:prstGeom>
        </p:spPr>
      </p:pic>
      <p:pic>
        <p:nvPicPr>
          <p:cNvPr id="5" name="Resim 4"/>
          <p:cNvPicPr>
            <a:picLocks noChangeAspect="1"/>
          </p:cNvPicPr>
          <p:nvPr/>
        </p:nvPicPr>
        <p:blipFill>
          <a:blip r:embed="rId4"/>
          <a:stretch>
            <a:fillRect/>
          </a:stretch>
        </p:blipFill>
        <p:spPr>
          <a:xfrm>
            <a:off x="8049719" y="16628"/>
            <a:ext cx="4142282" cy="5066675"/>
          </a:xfrm>
          <a:prstGeom prst="rect">
            <a:avLst/>
          </a:prstGeom>
        </p:spPr>
      </p:pic>
      <p:sp>
        <p:nvSpPr>
          <p:cNvPr id="6" name="Sağ Ok 5"/>
          <p:cNvSpPr/>
          <p:nvPr/>
        </p:nvSpPr>
        <p:spPr>
          <a:xfrm>
            <a:off x="4294682" y="1523140"/>
            <a:ext cx="3387777" cy="2053652"/>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33619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9848" y="289760"/>
            <a:ext cx="10058400" cy="669611"/>
          </a:xfrm>
        </p:spPr>
        <p:txBody>
          <a:bodyPr>
            <a:normAutofit fontScale="90000"/>
          </a:bodyPr>
          <a:lstStyle/>
          <a:p>
            <a:r>
              <a:rPr lang="tr-TR" cap="none" dirty="0" smtClean="0"/>
              <a:t>Bilişsel </a:t>
            </a:r>
            <a:r>
              <a:rPr lang="tr-TR" cap="none" dirty="0" err="1" smtClean="0"/>
              <a:t>Yapılandırmacılık</a:t>
            </a:r>
            <a:endParaRPr lang="tr-TR" cap="none"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531120405"/>
              </p:ext>
            </p:extLst>
          </p:nvPr>
        </p:nvGraphicFramePr>
        <p:xfrm>
          <a:off x="230526" y="2706716"/>
          <a:ext cx="11080602"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ayt Numarası Yer Tutucusu 3"/>
          <p:cNvSpPr>
            <a:spLocks noGrp="1"/>
          </p:cNvSpPr>
          <p:nvPr>
            <p:ph type="sldNum" sz="quarter" idx="12"/>
          </p:nvPr>
        </p:nvSpPr>
        <p:spPr/>
        <p:txBody>
          <a:bodyPr/>
          <a:lstStyle/>
          <a:p>
            <a:fld id="{4FAB73BC-B049-4115-A692-8D63A059BFB8}" type="slidenum">
              <a:rPr lang="en-US" smtClean="0"/>
              <a:t>20</a:t>
            </a:fld>
            <a:endParaRPr lang="en-US" dirty="0"/>
          </a:p>
        </p:txBody>
      </p:sp>
      <p:pic>
        <p:nvPicPr>
          <p:cNvPr id="2050" name="Picture 2" descr="http://a4.files.biography.com/image/upload/c_fit,cs_srgb,dpr_1.0,h_1200,q_80,w_1200/MTIwNjA4NjMzOTQxMjMxMTE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7870" y="4270347"/>
            <a:ext cx="2465382" cy="2367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http://www.khas.edu.tr/cms/sks/dosyalar/images/korfball%281%2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9675" y="1462533"/>
            <a:ext cx="2634536" cy="16386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pozitifanne.com/wp-content/uploads/Kids_Playing_Basketball_42-17804615-620x4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9430" y="2203554"/>
            <a:ext cx="2551341" cy="1700692"/>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7375161" y="1081545"/>
            <a:ext cx="393596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dirty="0" smtClean="0"/>
              <a:t>ETKİLİ BİR DENGELEME İÇİN BİREYİN BİLİŞSEL YAPISI İLE PROBLEM ARASINDAKİ FARK ORTA DÜZEYDE OLMALIDIR.</a:t>
            </a:r>
            <a:endParaRPr lang="tr-TR" dirty="0"/>
          </a:p>
        </p:txBody>
      </p:sp>
    </p:spTree>
    <p:extLst>
      <p:ext uri="{BB962C8B-B14F-4D97-AF65-F5344CB8AC3E}">
        <p14:creationId xmlns:p14="http://schemas.microsoft.com/office/powerpoint/2010/main" val="11815708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9848" y="289760"/>
            <a:ext cx="10058400" cy="669611"/>
          </a:xfrm>
        </p:spPr>
        <p:txBody>
          <a:bodyPr>
            <a:normAutofit fontScale="90000"/>
          </a:bodyPr>
          <a:lstStyle/>
          <a:p>
            <a:r>
              <a:rPr lang="tr-TR" cap="none" dirty="0" smtClean="0"/>
              <a:t>Sosyal </a:t>
            </a:r>
            <a:r>
              <a:rPr lang="tr-TR" cap="none" dirty="0" err="1" smtClean="0"/>
              <a:t>Yapılandırmacılık</a:t>
            </a:r>
            <a:endParaRPr lang="tr-TR" cap="none"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1416029623"/>
              </p:ext>
            </p:extLst>
          </p:nvPr>
        </p:nvGraphicFramePr>
        <p:xfrm>
          <a:off x="230526" y="2706716"/>
          <a:ext cx="11080602"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ayt Numarası Yer Tutucusu 3"/>
          <p:cNvSpPr>
            <a:spLocks noGrp="1"/>
          </p:cNvSpPr>
          <p:nvPr>
            <p:ph type="sldNum" sz="quarter" idx="12"/>
          </p:nvPr>
        </p:nvSpPr>
        <p:spPr/>
        <p:txBody>
          <a:bodyPr/>
          <a:lstStyle/>
          <a:p>
            <a:fld id="{4FAB73BC-B049-4115-A692-8D63A059BFB8}" type="slidenum">
              <a:rPr lang="en-US" smtClean="0"/>
              <a:t>21</a:t>
            </a:fld>
            <a:endParaRPr lang="en-US" dirty="0"/>
          </a:p>
        </p:txBody>
      </p:sp>
      <p:sp>
        <p:nvSpPr>
          <p:cNvPr id="3" name="Metin kutusu 2"/>
          <p:cNvSpPr txBox="1"/>
          <p:nvPr/>
        </p:nvSpPr>
        <p:spPr>
          <a:xfrm>
            <a:off x="7375161" y="1081545"/>
            <a:ext cx="3935967"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dirty="0" smtClean="0"/>
              <a:t>PIAGET YENİ ŞEMALARIN OLUŞMASINDA ÇEVRESEL FAKTÖRLERİ GÖZ ARDI ETMİŞTİR.</a:t>
            </a:r>
            <a:endParaRPr lang="tr-TR" dirty="0"/>
          </a:p>
        </p:txBody>
      </p:sp>
      <p:pic>
        <p:nvPicPr>
          <p:cNvPr id="5122" name="Picture 2" descr="https://upload.wikimedia.org/wikipedia/en/7/7e/Lev_Vygotsk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9309" y="4048758"/>
            <a:ext cx="1877414" cy="2589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1564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9848" y="289760"/>
            <a:ext cx="10058400" cy="669611"/>
          </a:xfrm>
        </p:spPr>
        <p:txBody>
          <a:bodyPr>
            <a:normAutofit fontScale="90000"/>
          </a:bodyPr>
          <a:lstStyle/>
          <a:p>
            <a:r>
              <a:rPr lang="tr-TR" cap="none" dirty="0" smtClean="0"/>
              <a:t>Sosyal </a:t>
            </a:r>
            <a:r>
              <a:rPr lang="tr-TR" cap="none" dirty="0" err="1" smtClean="0"/>
              <a:t>Yapılandırmacılık</a:t>
            </a:r>
            <a:endParaRPr lang="tr-TR" cap="none"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774996687"/>
              </p:ext>
            </p:extLst>
          </p:nvPr>
        </p:nvGraphicFramePr>
        <p:xfrm>
          <a:off x="870606" y="2806700"/>
          <a:ext cx="11080602"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ayt Numarası Yer Tutucusu 3"/>
          <p:cNvSpPr>
            <a:spLocks noGrp="1"/>
          </p:cNvSpPr>
          <p:nvPr>
            <p:ph type="sldNum" sz="quarter" idx="12"/>
          </p:nvPr>
        </p:nvSpPr>
        <p:spPr/>
        <p:txBody>
          <a:bodyPr/>
          <a:lstStyle/>
          <a:p>
            <a:fld id="{4FAB73BC-B049-4115-A692-8D63A059BFB8}" type="slidenum">
              <a:rPr lang="en-US" smtClean="0"/>
              <a:t>22</a:t>
            </a:fld>
            <a:endParaRPr lang="en-US" dirty="0"/>
          </a:p>
        </p:txBody>
      </p:sp>
      <p:pic>
        <p:nvPicPr>
          <p:cNvPr id="5122" name="Picture 2" descr="https://upload.wikimedia.org/wikipedia/en/7/7e/Lev_Vygotsk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3510" y="4048758"/>
            <a:ext cx="1877414" cy="2589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1663260" y="6388684"/>
            <a:ext cx="6710047" cy="369332"/>
          </a:xfrm>
          <a:prstGeom prst="rect">
            <a:avLst/>
          </a:prstGeom>
          <a:noFill/>
        </p:spPr>
        <p:txBody>
          <a:bodyPr wrap="square" rtlCol="0">
            <a:spAutoFit/>
          </a:bodyPr>
          <a:lstStyle/>
          <a:p>
            <a:r>
              <a:rPr lang="tr-TR" dirty="0" smtClean="0"/>
              <a:t>Bu ikisi arasındaki fark çocuğun </a:t>
            </a:r>
            <a:r>
              <a:rPr lang="tr-TR" dirty="0" err="1" smtClean="0"/>
              <a:t>yakınsal</a:t>
            </a:r>
            <a:r>
              <a:rPr lang="tr-TR" dirty="0" smtClean="0"/>
              <a:t> gelişim alanıdır</a:t>
            </a:r>
            <a:endParaRPr lang="tr-TR" dirty="0"/>
          </a:p>
        </p:txBody>
      </p:sp>
      <p:pic>
        <p:nvPicPr>
          <p:cNvPr id="6146" name="Picture 2" descr="http://thebrain.mcgill.ca/flash/i/i_09/i_09_p/i_09_p_dev/i_09_p_dev_2b.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25" y="1708879"/>
            <a:ext cx="4206563" cy="34327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http://cdn2.business2community.com/wp-content/uploads/2015/09/shutterstock_152945132-puzzle.jp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52294" y="19937"/>
            <a:ext cx="3539706" cy="282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0841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9848" y="289760"/>
            <a:ext cx="10058400" cy="669611"/>
          </a:xfrm>
        </p:spPr>
        <p:txBody>
          <a:bodyPr>
            <a:normAutofit fontScale="90000"/>
          </a:bodyPr>
          <a:lstStyle/>
          <a:p>
            <a:r>
              <a:rPr lang="tr-TR" cap="none" dirty="0" smtClean="0"/>
              <a:t>Sosyal </a:t>
            </a:r>
            <a:r>
              <a:rPr lang="tr-TR" cap="none" dirty="0" err="1" smtClean="0"/>
              <a:t>Yapılandırmacılık</a:t>
            </a:r>
            <a:endParaRPr lang="tr-TR" cap="none"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2402003305"/>
              </p:ext>
            </p:extLst>
          </p:nvPr>
        </p:nvGraphicFramePr>
        <p:xfrm>
          <a:off x="870606" y="2806700"/>
          <a:ext cx="11080602"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ayt Numarası Yer Tutucusu 3"/>
          <p:cNvSpPr>
            <a:spLocks noGrp="1"/>
          </p:cNvSpPr>
          <p:nvPr>
            <p:ph type="sldNum" sz="quarter" idx="12"/>
          </p:nvPr>
        </p:nvSpPr>
        <p:spPr/>
        <p:txBody>
          <a:bodyPr/>
          <a:lstStyle/>
          <a:p>
            <a:fld id="{4FAB73BC-B049-4115-A692-8D63A059BFB8}" type="slidenum">
              <a:rPr lang="en-US" smtClean="0"/>
              <a:t>23</a:t>
            </a:fld>
            <a:endParaRPr lang="en-US" dirty="0"/>
          </a:p>
        </p:txBody>
      </p:sp>
      <p:pic>
        <p:nvPicPr>
          <p:cNvPr id="5122" name="Picture 2" descr="https://upload.wikimedia.org/wikipedia/en/7/7e/Lev_Vygotsk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3510" y="4048758"/>
            <a:ext cx="1877414" cy="2589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6" name="Picture 2" descr="http://thebrain.mcgill.ca/flash/i/i_09/i_09_p/i_09_p_dev/i_09_p_dev_2b.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25" y="1708879"/>
            <a:ext cx="4206563" cy="34327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8830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19265" y="277617"/>
            <a:ext cx="10058400" cy="1716074"/>
          </a:xfrm>
        </p:spPr>
        <p:txBody>
          <a:bodyPr>
            <a:normAutofit/>
          </a:bodyPr>
          <a:lstStyle/>
          <a:p>
            <a:pPr algn="just"/>
            <a:r>
              <a:rPr lang="tr-TR" dirty="0" smtClean="0"/>
              <a:t>Çocuğun bilişsel gelişimi içinde yaşadığı sosyal ve kültürel çevreden etkilenir.</a:t>
            </a:r>
          </a:p>
          <a:p>
            <a:pPr algn="just"/>
            <a:r>
              <a:rPr lang="tr-TR" dirty="0" smtClean="0"/>
              <a:t>Akranların ya da yetişkinliklerin yaptıkları çocuğun zihinsel gelişimini etkiler</a:t>
            </a:r>
          </a:p>
          <a:p>
            <a:pPr algn="just"/>
            <a:r>
              <a:rPr lang="tr-TR" dirty="0" smtClean="0"/>
              <a:t>Zihinsel gelişim bireyler arasındaki işbirliğinde ve konuşmalarda ortaya çıkmaktadır.</a:t>
            </a:r>
            <a:endParaRPr lang="tr-TR" dirty="0"/>
          </a:p>
        </p:txBody>
      </p:sp>
      <p:sp>
        <p:nvSpPr>
          <p:cNvPr id="4" name="Slayt Numarası Yer Tutucusu 3"/>
          <p:cNvSpPr>
            <a:spLocks noGrp="1"/>
          </p:cNvSpPr>
          <p:nvPr>
            <p:ph type="sldNum" sz="quarter" idx="12"/>
          </p:nvPr>
        </p:nvSpPr>
        <p:spPr/>
        <p:txBody>
          <a:bodyPr/>
          <a:lstStyle/>
          <a:p>
            <a:fld id="{4FAB73BC-B049-4115-A692-8D63A059BFB8}" type="slidenum">
              <a:rPr lang="en-US" smtClean="0"/>
              <a:t>24</a:t>
            </a:fld>
            <a:endParaRPr lang="en-US" dirty="0"/>
          </a:p>
        </p:txBody>
      </p:sp>
      <p:graphicFrame>
        <p:nvGraphicFramePr>
          <p:cNvPr id="2" name="Diyagram 1"/>
          <p:cNvGraphicFramePr/>
          <p:nvPr>
            <p:extLst>
              <p:ext uri="{D42A27DB-BD31-4B8C-83A1-F6EECF244321}">
                <p14:modId xmlns:p14="http://schemas.microsoft.com/office/powerpoint/2010/main" val="3698080360"/>
              </p:ext>
            </p:extLst>
          </p:nvPr>
        </p:nvGraphicFramePr>
        <p:xfrm>
          <a:off x="0" y="1993691"/>
          <a:ext cx="12087069" cy="2975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5"/>
          <p:cNvSpPr txBox="1"/>
          <p:nvPr/>
        </p:nvSpPr>
        <p:spPr>
          <a:xfrm>
            <a:off x="1119265" y="5546361"/>
            <a:ext cx="4472066" cy="646331"/>
          </a:xfrm>
          <a:prstGeom prst="rect">
            <a:avLst/>
          </a:prstGeom>
          <a:noFill/>
        </p:spPr>
        <p:txBody>
          <a:bodyPr wrap="square" rtlCol="0">
            <a:spAutoFit/>
          </a:bodyPr>
          <a:lstStyle/>
          <a:p>
            <a:r>
              <a:rPr lang="tr-TR" dirty="0" smtClean="0"/>
              <a:t>BASKETBOLU SADECE TV’DEN İZLEYEN ÇOCUK</a:t>
            </a:r>
            <a:endParaRPr lang="tr-TR" dirty="0"/>
          </a:p>
        </p:txBody>
      </p:sp>
      <p:sp>
        <p:nvSpPr>
          <p:cNvPr id="7" name="Sağ Ok 6"/>
          <p:cNvSpPr/>
          <p:nvPr/>
        </p:nvSpPr>
        <p:spPr>
          <a:xfrm>
            <a:off x="5718746" y="5192934"/>
            <a:ext cx="1064301" cy="509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5636300" y="5672619"/>
            <a:ext cx="1454046" cy="1200329"/>
          </a:xfrm>
          <a:prstGeom prst="rect">
            <a:avLst/>
          </a:prstGeom>
          <a:noFill/>
        </p:spPr>
        <p:txBody>
          <a:bodyPr wrap="square" rtlCol="0">
            <a:spAutoFit/>
          </a:bodyPr>
          <a:lstStyle/>
          <a:p>
            <a:r>
              <a:rPr lang="tr-TR" dirty="0" smtClean="0"/>
              <a:t>ÖĞRETMEN</a:t>
            </a:r>
          </a:p>
          <a:p>
            <a:r>
              <a:rPr lang="tr-TR" dirty="0" smtClean="0"/>
              <a:t>ANTRENÖR</a:t>
            </a:r>
          </a:p>
          <a:p>
            <a:r>
              <a:rPr lang="tr-TR" dirty="0" smtClean="0"/>
              <a:t>ARKADAŞ</a:t>
            </a:r>
          </a:p>
          <a:p>
            <a:r>
              <a:rPr lang="tr-TR" dirty="0" smtClean="0"/>
              <a:t>BABA</a:t>
            </a:r>
            <a:endParaRPr lang="tr-TR" dirty="0"/>
          </a:p>
        </p:txBody>
      </p:sp>
      <p:sp>
        <p:nvSpPr>
          <p:cNvPr id="9" name="Metin kutusu 8"/>
          <p:cNvSpPr txBox="1"/>
          <p:nvPr/>
        </p:nvSpPr>
        <p:spPr>
          <a:xfrm>
            <a:off x="7435121" y="5447767"/>
            <a:ext cx="3742544" cy="1200329"/>
          </a:xfrm>
          <a:prstGeom prst="rect">
            <a:avLst/>
          </a:prstGeom>
          <a:noFill/>
        </p:spPr>
        <p:txBody>
          <a:bodyPr wrap="square" rtlCol="0">
            <a:spAutoFit/>
          </a:bodyPr>
          <a:lstStyle/>
          <a:p>
            <a:r>
              <a:rPr lang="tr-TR" dirty="0" smtClean="0"/>
              <a:t>BASKETBOL OYNAYAN KURALLARI İÇSELLEŞTİRMİŞ, TAKTİKSEL FARKINDALIĞI KAVRAMIŞ ÇOCUK</a:t>
            </a:r>
            <a:endParaRPr lang="tr-TR" dirty="0"/>
          </a:p>
        </p:txBody>
      </p:sp>
    </p:spTree>
    <p:extLst>
      <p:ext uri="{BB962C8B-B14F-4D97-AF65-F5344CB8AC3E}">
        <p14:creationId xmlns:p14="http://schemas.microsoft.com/office/powerpoint/2010/main" val="29023185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36448" y="2805710"/>
            <a:ext cx="7609457" cy="3473970"/>
          </a:xfrm>
        </p:spPr>
        <p:style>
          <a:lnRef idx="2">
            <a:schemeClr val="accent2"/>
          </a:lnRef>
          <a:fillRef idx="1">
            <a:schemeClr val="lt1"/>
          </a:fillRef>
          <a:effectRef idx="0">
            <a:schemeClr val="accent2"/>
          </a:effectRef>
          <a:fontRef idx="minor">
            <a:schemeClr val="dk1"/>
          </a:fontRef>
        </p:style>
        <p:txBody>
          <a:bodyPr/>
          <a:lstStyle/>
          <a:p>
            <a:pPr algn="r"/>
            <a:r>
              <a:rPr lang="tr-TR" dirty="0" smtClean="0"/>
              <a:t>YAPAMADIKLARIM</a:t>
            </a:r>
            <a:endParaRPr lang="tr-TR" dirty="0"/>
          </a:p>
        </p:txBody>
      </p:sp>
      <p:sp>
        <p:nvSpPr>
          <p:cNvPr id="4" name="Slayt Numarası Yer Tutucusu 3"/>
          <p:cNvSpPr>
            <a:spLocks noGrp="1"/>
          </p:cNvSpPr>
          <p:nvPr>
            <p:ph type="sldNum" sz="quarter" idx="12"/>
          </p:nvPr>
        </p:nvSpPr>
        <p:spPr/>
        <p:txBody>
          <a:bodyPr/>
          <a:lstStyle/>
          <a:p>
            <a:fld id="{4FAB73BC-B049-4115-A692-8D63A059BFB8}" type="slidenum">
              <a:rPr lang="en-US" smtClean="0"/>
              <a:t>25</a:t>
            </a:fld>
            <a:endParaRPr lang="en-US" dirty="0"/>
          </a:p>
        </p:txBody>
      </p:sp>
      <p:sp>
        <p:nvSpPr>
          <p:cNvPr id="5" name="Dikdörtgen 4"/>
          <p:cNvSpPr/>
          <p:nvPr/>
        </p:nvSpPr>
        <p:spPr>
          <a:xfrm>
            <a:off x="1798819" y="3643884"/>
            <a:ext cx="2818151" cy="17838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tr-TR" dirty="0" smtClean="0"/>
              <a:t>YAPABİLDİKLERİM</a:t>
            </a:r>
            <a:endParaRPr lang="tr-TR" dirty="0"/>
          </a:p>
        </p:txBody>
      </p:sp>
      <p:sp>
        <p:nvSpPr>
          <p:cNvPr id="7" name="Yay 6"/>
          <p:cNvSpPr/>
          <p:nvPr/>
        </p:nvSpPr>
        <p:spPr>
          <a:xfrm>
            <a:off x="1336448" y="2798815"/>
            <a:ext cx="6250895" cy="3473970"/>
          </a:xfrm>
          <a:prstGeom prst="arc">
            <a:avLst>
              <a:gd name="adj1" fmla="val 12543275"/>
              <a:gd name="adj2" fmla="val 125274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8" name="Metin kutusu 7"/>
          <p:cNvSpPr txBox="1"/>
          <p:nvPr/>
        </p:nvSpPr>
        <p:spPr>
          <a:xfrm>
            <a:off x="5028036" y="3786290"/>
            <a:ext cx="1813809" cy="923330"/>
          </a:xfrm>
          <a:prstGeom prst="rect">
            <a:avLst/>
          </a:prstGeom>
          <a:noFill/>
        </p:spPr>
        <p:txBody>
          <a:bodyPr wrap="square" rtlCol="0">
            <a:spAutoFit/>
          </a:bodyPr>
          <a:lstStyle/>
          <a:p>
            <a:r>
              <a:rPr lang="tr-TR" dirty="0" smtClean="0"/>
              <a:t>YAKINSAL GELİŞİM ALANI</a:t>
            </a:r>
            <a:endParaRPr lang="tr-TR" dirty="0"/>
          </a:p>
        </p:txBody>
      </p:sp>
    </p:spTree>
    <p:extLst>
      <p:ext uri="{BB962C8B-B14F-4D97-AF65-F5344CB8AC3E}">
        <p14:creationId xmlns:p14="http://schemas.microsoft.com/office/powerpoint/2010/main" val="7476569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9848" y="0"/>
            <a:ext cx="10058400" cy="1319134"/>
          </a:xfrm>
        </p:spPr>
        <p:txBody>
          <a:bodyPr/>
          <a:lstStyle/>
          <a:p>
            <a:r>
              <a:rPr lang="tr-TR" cap="none" dirty="0" smtClean="0"/>
              <a:t>Temel Ögeler</a:t>
            </a:r>
            <a:endParaRPr lang="tr-TR" cap="none"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2219189183"/>
              </p:ext>
            </p:extLst>
          </p:nvPr>
        </p:nvGraphicFramePr>
        <p:xfrm>
          <a:off x="734518" y="1702308"/>
          <a:ext cx="10393730" cy="4151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ayt Numarası Yer Tutucusu 3"/>
          <p:cNvSpPr>
            <a:spLocks noGrp="1"/>
          </p:cNvSpPr>
          <p:nvPr>
            <p:ph type="sldNum" sz="quarter" idx="12"/>
          </p:nvPr>
        </p:nvSpPr>
        <p:spPr/>
        <p:txBody>
          <a:bodyPr/>
          <a:lstStyle/>
          <a:p>
            <a:fld id="{4FAB73BC-B049-4115-A692-8D63A059BFB8}" type="slidenum">
              <a:rPr lang="en-US" smtClean="0"/>
              <a:t>26</a:t>
            </a:fld>
            <a:endParaRPr lang="en-US" dirty="0"/>
          </a:p>
        </p:txBody>
      </p:sp>
    </p:spTree>
    <p:extLst>
      <p:ext uri="{BB962C8B-B14F-4D97-AF65-F5344CB8AC3E}">
        <p14:creationId xmlns:p14="http://schemas.microsoft.com/office/powerpoint/2010/main" val="38001162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9848" y="0"/>
            <a:ext cx="10058400" cy="1319134"/>
          </a:xfrm>
        </p:spPr>
        <p:txBody>
          <a:bodyPr/>
          <a:lstStyle/>
          <a:p>
            <a:r>
              <a:rPr lang="tr-TR" cap="none" dirty="0" smtClean="0"/>
              <a:t>Temel Ögeler</a:t>
            </a:r>
            <a:endParaRPr lang="tr-TR" cap="none"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3482681349"/>
              </p:ext>
            </p:extLst>
          </p:nvPr>
        </p:nvGraphicFramePr>
        <p:xfrm>
          <a:off x="734518" y="1319134"/>
          <a:ext cx="10393730" cy="5318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ayt Numarası Yer Tutucusu 3"/>
          <p:cNvSpPr>
            <a:spLocks noGrp="1"/>
          </p:cNvSpPr>
          <p:nvPr>
            <p:ph type="sldNum" sz="quarter" idx="12"/>
          </p:nvPr>
        </p:nvSpPr>
        <p:spPr/>
        <p:txBody>
          <a:bodyPr/>
          <a:lstStyle/>
          <a:p>
            <a:fld id="{4FAB73BC-B049-4115-A692-8D63A059BFB8}" type="slidenum">
              <a:rPr lang="en-US" smtClean="0"/>
              <a:t>27</a:t>
            </a:fld>
            <a:endParaRPr lang="en-US" dirty="0"/>
          </a:p>
        </p:txBody>
      </p:sp>
    </p:spTree>
    <p:extLst>
      <p:ext uri="{BB962C8B-B14F-4D97-AF65-F5344CB8AC3E}">
        <p14:creationId xmlns:p14="http://schemas.microsoft.com/office/powerpoint/2010/main" val="3194783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9848" y="209169"/>
            <a:ext cx="10058400" cy="819512"/>
          </a:xfrm>
        </p:spPr>
        <p:txBody>
          <a:bodyPr>
            <a:normAutofit fontScale="90000"/>
          </a:bodyPr>
          <a:lstStyle/>
          <a:p>
            <a:r>
              <a:rPr lang="tr-TR" cap="none" dirty="0" err="1" smtClean="0"/>
              <a:t>Yapılandırmacı</a:t>
            </a:r>
            <a:r>
              <a:rPr lang="tr-TR" cap="none" dirty="0" smtClean="0"/>
              <a:t> sınıflar</a:t>
            </a:r>
            <a:endParaRPr lang="tr-TR" cap="none" dirty="0"/>
          </a:p>
        </p:txBody>
      </p:sp>
      <p:sp>
        <p:nvSpPr>
          <p:cNvPr id="4" name="Slayt Numarası Yer Tutucusu 3"/>
          <p:cNvSpPr>
            <a:spLocks noGrp="1"/>
          </p:cNvSpPr>
          <p:nvPr>
            <p:ph type="sldNum" sz="quarter" idx="12"/>
          </p:nvPr>
        </p:nvSpPr>
        <p:spPr/>
        <p:txBody>
          <a:bodyPr/>
          <a:lstStyle/>
          <a:p>
            <a:fld id="{4FAB73BC-B049-4115-A692-8D63A059BFB8}" type="slidenum">
              <a:rPr lang="en-US" smtClean="0"/>
              <a:t>28</a:t>
            </a:fld>
            <a:endParaRPr lang="en-US" dirty="0"/>
          </a:p>
        </p:txBody>
      </p:sp>
      <p:pic>
        <p:nvPicPr>
          <p:cNvPr id="7170" name="Picture 2" descr="http://pyp-myp-pe.weebly.com/uploads/2/4/7/0/24705993/9875293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8" y="1592783"/>
            <a:ext cx="5867400" cy="44005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https://s-media-cache-ak0.pinimg.com/736x/ce/c7/bb/cec7bbaf746c044b4aa9a709f26450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1604" y="2121408"/>
            <a:ext cx="3944087" cy="29580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4437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9848" y="244789"/>
            <a:ext cx="10058400" cy="824685"/>
          </a:xfrm>
        </p:spPr>
        <p:txBody>
          <a:bodyPr>
            <a:normAutofit fontScale="90000"/>
          </a:bodyPr>
          <a:lstStyle/>
          <a:p>
            <a:r>
              <a:rPr lang="tr-TR" cap="none" dirty="0" smtClean="0"/>
              <a:t>Kuramın uygulanmasına dair bazı modeller</a:t>
            </a:r>
            <a:endParaRPr lang="tr-TR" cap="none" dirty="0"/>
          </a:p>
        </p:txBody>
      </p:sp>
      <p:sp>
        <p:nvSpPr>
          <p:cNvPr id="3" name="İçerik Yer Tutucusu 2"/>
          <p:cNvSpPr>
            <a:spLocks noGrp="1"/>
          </p:cNvSpPr>
          <p:nvPr>
            <p:ph idx="1"/>
          </p:nvPr>
        </p:nvSpPr>
        <p:spPr>
          <a:xfrm>
            <a:off x="8673908" y="1701683"/>
            <a:ext cx="3277300" cy="516861"/>
          </a:xfrm>
        </p:spPr>
        <p:style>
          <a:lnRef idx="2">
            <a:schemeClr val="accent2"/>
          </a:lnRef>
          <a:fillRef idx="1">
            <a:schemeClr val="lt1"/>
          </a:fillRef>
          <a:effectRef idx="0">
            <a:schemeClr val="accent2"/>
          </a:effectRef>
          <a:fontRef idx="minor">
            <a:schemeClr val="dk1"/>
          </a:fontRef>
        </p:style>
        <p:txBody>
          <a:bodyPr/>
          <a:lstStyle/>
          <a:p>
            <a:pPr algn="ctr"/>
            <a:r>
              <a:rPr lang="tr-TR" dirty="0" smtClean="0"/>
              <a:t>5E MODELİ</a:t>
            </a:r>
            <a:endParaRPr lang="tr-TR" dirty="0"/>
          </a:p>
        </p:txBody>
      </p:sp>
      <p:sp>
        <p:nvSpPr>
          <p:cNvPr id="4" name="Slayt Numarası Yer Tutucusu 3"/>
          <p:cNvSpPr>
            <a:spLocks noGrp="1"/>
          </p:cNvSpPr>
          <p:nvPr>
            <p:ph type="sldNum" sz="quarter" idx="12"/>
          </p:nvPr>
        </p:nvSpPr>
        <p:spPr/>
        <p:txBody>
          <a:bodyPr/>
          <a:lstStyle/>
          <a:p>
            <a:fld id="{4FAB73BC-B049-4115-A692-8D63A059BFB8}" type="slidenum">
              <a:rPr lang="en-US" smtClean="0"/>
              <a:t>29</a:t>
            </a:fld>
            <a:endParaRPr lang="en-US" dirty="0"/>
          </a:p>
        </p:txBody>
      </p:sp>
      <p:graphicFrame>
        <p:nvGraphicFramePr>
          <p:cNvPr id="5" name="Diyagram 4"/>
          <p:cNvGraphicFramePr/>
          <p:nvPr>
            <p:extLst>
              <p:ext uri="{D42A27DB-BD31-4B8C-83A1-F6EECF244321}">
                <p14:modId xmlns:p14="http://schemas.microsoft.com/office/powerpoint/2010/main" val="97794134"/>
              </p:ext>
            </p:extLst>
          </p:nvPr>
        </p:nvGraphicFramePr>
        <p:xfrm>
          <a:off x="2068548" y="1309317"/>
          <a:ext cx="7848872"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3064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67384" y="131064"/>
            <a:ext cx="10058400" cy="1173480"/>
          </a:xfrm>
        </p:spPr>
        <p:txBody>
          <a:bodyPr/>
          <a:lstStyle/>
          <a:p>
            <a:r>
              <a:rPr lang="tr-TR" cap="none" dirty="0" smtClean="0"/>
              <a:t>Neden ihtiyaç var?</a:t>
            </a:r>
            <a:endParaRPr lang="tr-TR" cap="none" dirty="0"/>
          </a:p>
        </p:txBody>
      </p:sp>
      <p:sp>
        <p:nvSpPr>
          <p:cNvPr id="3" name="İçerik Yer Tutucusu 2"/>
          <p:cNvSpPr>
            <a:spLocks noGrp="1"/>
          </p:cNvSpPr>
          <p:nvPr>
            <p:ph idx="1"/>
          </p:nvPr>
        </p:nvSpPr>
        <p:spPr>
          <a:xfrm>
            <a:off x="1349115" y="2131889"/>
            <a:ext cx="9294120" cy="2590013"/>
          </a:xfrm>
        </p:spPr>
        <p:style>
          <a:lnRef idx="2">
            <a:schemeClr val="accent2"/>
          </a:lnRef>
          <a:fillRef idx="1">
            <a:schemeClr val="lt1"/>
          </a:fillRef>
          <a:effectRef idx="0">
            <a:schemeClr val="accent2"/>
          </a:effectRef>
          <a:fontRef idx="minor">
            <a:schemeClr val="dk1"/>
          </a:fontRef>
        </p:style>
        <p:txBody>
          <a:bodyPr>
            <a:noAutofit/>
          </a:bodyPr>
          <a:lstStyle/>
          <a:p>
            <a:pPr algn="just"/>
            <a:r>
              <a:rPr lang="tr-TR" sz="2400" dirty="0" smtClean="0">
                <a:solidFill>
                  <a:schemeClr val="tx1"/>
                </a:solidFill>
              </a:rPr>
              <a:t>Eğitim bilimlerinde öğretme/öğrenme anlayışındaki değişimler</a:t>
            </a:r>
            <a:endParaRPr lang="tr-TR" sz="2400" dirty="0">
              <a:solidFill>
                <a:schemeClr val="tx1"/>
              </a:solidFill>
            </a:endParaRPr>
          </a:p>
          <a:p>
            <a:pPr algn="just"/>
            <a:r>
              <a:rPr lang="tr-TR" sz="2400" dirty="0" smtClean="0">
                <a:solidFill>
                  <a:schemeClr val="tx1"/>
                </a:solidFill>
              </a:rPr>
              <a:t>Eğitimin kalitesini artırma</a:t>
            </a:r>
          </a:p>
          <a:p>
            <a:pPr algn="just"/>
            <a:r>
              <a:rPr lang="tr-TR" altLang="tr-TR" sz="2400" dirty="0" smtClean="0"/>
              <a:t>Bilgilerin</a:t>
            </a:r>
            <a:r>
              <a:rPr lang="tr-TR" altLang="tr-TR" sz="2400" dirty="0"/>
              <a:t>, inançların ve duyguların bireylere </a:t>
            </a:r>
            <a:r>
              <a:rPr lang="tr-TR" altLang="tr-TR" sz="2400" dirty="0" smtClean="0"/>
              <a:t>doğrudan aktarılmasının </a:t>
            </a:r>
            <a:r>
              <a:rPr lang="tr-TR" altLang="tr-TR" sz="2400" dirty="0"/>
              <a:t>yeterli </a:t>
            </a:r>
            <a:r>
              <a:rPr lang="tr-TR" altLang="tr-TR" sz="2400" dirty="0" smtClean="0"/>
              <a:t>olmaması</a:t>
            </a:r>
          </a:p>
          <a:p>
            <a:pPr algn="just"/>
            <a:r>
              <a:rPr lang="tr-TR" altLang="tr-TR" sz="2400" b="1" dirty="0">
                <a:solidFill>
                  <a:schemeClr val="accent2"/>
                </a:solidFill>
              </a:rPr>
              <a:t>Bilgiyi, tüketmekten çok bilgi üreten bireylere ihtiyaç </a:t>
            </a:r>
            <a:r>
              <a:rPr lang="tr-TR" altLang="tr-TR" sz="2400" b="1" dirty="0" smtClean="0">
                <a:solidFill>
                  <a:schemeClr val="accent2"/>
                </a:solidFill>
              </a:rPr>
              <a:t>duyulması</a:t>
            </a:r>
            <a:endParaRPr lang="tr-TR"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tr-TR" sz="2400" dirty="0">
              <a:solidFill>
                <a:schemeClr val="tx1"/>
              </a:solidFill>
            </a:endParaRPr>
          </a:p>
        </p:txBody>
      </p:sp>
      <p:sp>
        <p:nvSpPr>
          <p:cNvPr id="4" name="Slayt Numarası Yer Tutucusu 3"/>
          <p:cNvSpPr>
            <a:spLocks noGrp="1"/>
          </p:cNvSpPr>
          <p:nvPr>
            <p:ph type="sldNum" sz="quarter" idx="12"/>
          </p:nvPr>
        </p:nvSpPr>
        <p:spPr/>
        <p:txBody>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33071258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5E MODELİ</a:t>
            </a:r>
            <a:endParaRPr lang="tr-TR"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1037642637"/>
              </p:ext>
            </p:extLst>
          </p:nvPr>
        </p:nvGraphicFramePr>
        <p:xfrm>
          <a:off x="1069975" y="2120900"/>
          <a:ext cx="10058400"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ayt Numarası Yer Tutucusu 3"/>
          <p:cNvSpPr>
            <a:spLocks noGrp="1"/>
          </p:cNvSpPr>
          <p:nvPr>
            <p:ph type="sldNum" sz="quarter" idx="12"/>
          </p:nvPr>
        </p:nvSpPr>
        <p:spPr/>
        <p:txBody>
          <a:bodyPr/>
          <a:lstStyle/>
          <a:p>
            <a:fld id="{4FAB73BC-B049-4115-A692-8D63A059BFB8}" type="slidenum">
              <a:rPr lang="en-US" smtClean="0"/>
              <a:t>30</a:t>
            </a:fld>
            <a:endParaRPr lang="en-US" dirty="0"/>
          </a:p>
        </p:txBody>
      </p:sp>
      <p:pic>
        <p:nvPicPr>
          <p:cNvPr id="5122" name="Picture 2" descr="http://www.enharbi.com/Resimler/21df56bc02494867bcb36354397fdaf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6502" y="104931"/>
            <a:ext cx="3971746" cy="19890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3324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5E MODELİ</a:t>
            </a:r>
            <a:endParaRPr lang="tr-TR"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4248699864"/>
              </p:ext>
            </p:extLst>
          </p:nvPr>
        </p:nvGraphicFramePr>
        <p:xfrm>
          <a:off x="569626" y="1858780"/>
          <a:ext cx="10558749" cy="4313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ayt Numarası Yer Tutucusu 3"/>
          <p:cNvSpPr>
            <a:spLocks noGrp="1"/>
          </p:cNvSpPr>
          <p:nvPr>
            <p:ph type="sldNum" sz="quarter" idx="12"/>
          </p:nvPr>
        </p:nvSpPr>
        <p:spPr/>
        <p:txBody>
          <a:bodyPr/>
          <a:lstStyle/>
          <a:p>
            <a:fld id="{4FAB73BC-B049-4115-A692-8D63A059BFB8}" type="slidenum">
              <a:rPr lang="en-US" smtClean="0"/>
              <a:t>31</a:t>
            </a:fld>
            <a:endParaRPr lang="en-US" dirty="0"/>
          </a:p>
        </p:txBody>
      </p:sp>
      <p:pic>
        <p:nvPicPr>
          <p:cNvPr id="10242" name="Picture 2" descr="http://www.nasill.com/wp-content/uploads/2015/01/top_surm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7062" y="119920"/>
            <a:ext cx="3066746" cy="1738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2605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5E MODELİ</a:t>
            </a:r>
            <a:endParaRPr lang="tr-TR"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969872270"/>
              </p:ext>
            </p:extLst>
          </p:nvPr>
        </p:nvGraphicFramePr>
        <p:xfrm>
          <a:off x="569626" y="1858780"/>
          <a:ext cx="10558749" cy="4313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ayt Numarası Yer Tutucusu 3"/>
          <p:cNvSpPr>
            <a:spLocks noGrp="1"/>
          </p:cNvSpPr>
          <p:nvPr>
            <p:ph type="sldNum" sz="quarter" idx="12"/>
          </p:nvPr>
        </p:nvSpPr>
        <p:spPr/>
        <p:txBody>
          <a:bodyPr/>
          <a:lstStyle/>
          <a:p>
            <a:fld id="{4FAB73BC-B049-4115-A692-8D63A059BFB8}" type="slidenum">
              <a:rPr lang="en-US" smtClean="0"/>
              <a:t>32</a:t>
            </a:fld>
            <a:endParaRPr lang="en-US" dirty="0"/>
          </a:p>
        </p:txBody>
      </p:sp>
      <p:pic>
        <p:nvPicPr>
          <p:cNvPr id="11268" name="Picture 4" descr="http://95.211.168.15/news/7renk/newpics/news/25032015005051649529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2497" y="174931"/>
            <a:ext cx="4265751" cy="16838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9176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5E MODELİ</a:t>
            </a:r>
            <a:endParaRPr lang="tr-TR"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515807330"/>
              </p:ext>
            </p:extLst>
          </p:nvPr>
        </p:nvGraphicFramePr>
        <p:xfrm>
          <a:off x="569626" y="1858780"/>
          <a:ext cx="10558749" cy="4313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ayt Numarası Yer Tutucusu 3"/>
          <p:cNvSpPr>
            <a:spLocks noGrp="1"/>
          </p:cNvSpPr>
          <p:nvPr>
            <p:ph type="sldNum" sz="quarter" idx="12"/>
          </p:nvPr>
        </p:nvSpPr>
        <p:spPr/>
        <p:txBody>
          <a:bodyPr/>
          <a:lstStyle/>
          <a:p>
            <a:fld id="{4FAB73BC-B049-4115-A692-8D63A059BFB8}" type="slidenum">
              <a:rPr lang="en-US" smtClean="0"/>
              <a:t>33</a:t>
            </a:fld>
            <a:endParaRPr lang="en-US" dirty="0"/>
          </a:p>
        </p:txBody>
      </p:sp>
      <p:pic>
        <p:nvPicPr>
          <p:cNvPr id="12292" name="Picture 4" descr="http://www.guncelfutbol.com/images/haberler/top-pesinde-kosan-kizla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5121" y="234524"/>
            <a:ext cx="3473086" cy="18743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3024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5e </a:t>
            </a:r>
            <a:r>
              <a:rPr lang="tr-TR" dirty="0" err="1" smtClean="0"/>
              <a:t>modelİ</a:t>
            </a:r>
            <a:endParaRPr lang="tr-TR" dirty="0"/>
          </a:p>
        </p:txBody>
      </p:sp>
      <p:sp>
        <p:nvSpPr>
          <p:cNvPr id="4" name="Slayt Numarası Yer Tutucusu 3"/>
          <p:cNvSpPr>
            <a:spLocks noGrp="1"/>
          </p:cNvSpPr>
          <p:nvPr>
            <p:ph type="sldNum" sz="quarter" idx="12"/>
          </p:nvPr>
        </p:nvSpPr>
        <p:spPr/>
        <p:txBody>
          <a:bodyPr/>
          <a:lstStyle/>
          <a:p>
            <a:fld id="{4FAB73BC-B049-4115-A692-8D63A059BFB8}" type="slidenum">
              <a:rPr lang="en-US" smtClean="0"/>
              <a:t>34</a:t>
            </a:fld>
            <a:endParaRPr lang="en-US" dirty="0"/>
          </a:p>
        </p:txBody>
      </p:sp>
      <p:graphicFrame>
        <p:nvGraphicFramePr>
          <p:cNvPr id="5" name="İçerik Yer Tutucusu 4"/>
          <p:cNvGraphicFramePr>
            <a:graphicFrameLocks/>
          </p:cNvGraphicFramePr>
          <p:nvPr>
            <p:extLst>
              <p:ext uri="{D42A27DB-BD31-4B8C-83A1-F6EECF244321}">
                <p14:modId xmlns:p14="http://schemas.microsoft.com/office/powerpoint/2010/main" val="1977076964"/>
              </p:ext>
            </p:extLst>
          </p:nvPr>
        </p:nvGraphicFramePr>
        <p:xfrm>
          <a:off x="179754" y="1858780"/>
          <a:ext cx="7869963" cy="4313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316" name="Picture 4" descr="https://upload.wikimedia.org/wikipedia/commons/8/83/Rubric.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7099" y="1454046"/>
            <a:ext cx="4044901" cy="350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8174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cap="none" dirty="0" smtClean="0"/>
              <a:t>Öğrenme Halkası </a:t>
            </a:r>
            <a:r>
              <a:rPr lang="tr-TR" dirty="0" smtClean="0"/>
              <a:t>(</a:t>
            </a:r>
            <a:r>
              <a:rPr lang="tr-TR" dirty="0"/>
              <a:t>3E)</a:t>
            </a:r>
          </a:p>
        </p:txBody>
      </p:sp>
      <p:sp>
        <p:nvSpPr>
          <p:cNvPr id="4" name="Slayt Numarası Yer Tutucusu 3"/>
          <p:cNvSpPr>
            <a:spLocks noGrp="1"/>
          </p:cNvSpPr>
          <p:nvPr>
            <p:ph type="sldNum" sz="quarter" idx="12"/>
          </p:nvPr>
        </p:nvSpPr>
        <p:spPr/>
        <p:txBody>
          <a:bodyPr/>
          <a:lstStyle/>
          <a:p>
            <a:fld id="{4FAB73BC-B049-4115-A692-8D63A059BFB8}" type="slidenum">
              <a:rPr lang="en-US" smtClean="0"/>
              <a:t>35</a:t>
            </a:fld>
            <a:endParaRPr lang="en-US" dirty="0"/>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206680683"/>
              </p:ext>
            </p:extLst>
          </p:nvPr>
        </p:nvGraphicFramePr>
        <p:xfrm>
          <a:off x="1069975" y="2120900"/>
          <a:ext cx="10058400"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32873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3e </a:t>
            </a:r>
            <a:r>
              <a:rPr lang="tr-TR" dirty="0" err="1" smtClean="0"/>
              <a:t>modelİ</a:t>
            </a:r>
            <a:endParaRPr lang="tr-TR" dirty="0"/>
          </a:p>
        </p:txBody>
      </p:sp>
      <p:sp>
        <p:nvSpPr>
          <p:cNvPr id="3" name="İçerik Yer Tutucusu 2"/>
          <p:cNvSpPr>
            <a:spLocks noGrp="1"/>
          </p:cNvSpPr>
          <p:nvPr>
            <p:ph idx="1"/>
          </p:nvPr>
        </p:nvSpPr>
        <p:spPr/>
        <p:txBody>
          <a:bodyPr/>
          <a:lstStyle/>
          <a:p>
            <a:endParaRPr lang="tr-TR"/>
          </a:p>
        </p:txBody>
      </p:sp>
      <p:sp>
        <p:nvSpPr>
          <p:cNvPr id="4" name="Slayt Numarası Yer Tutucusu 3"/>
          <p:cNvSpPr>
            <a:spLocks noGrp="1"/>
          </p:cNvSpPr>
          <p:nvPr>
            <p:ph type="sldNum" sz="quarter" idx="12"/>
          </p:nvPr>
        </p:nvSpPr>
        <p:spPr/>
        <p:txBody>
          <a:bodyPr/>
          <a:lstStyle/>
          <a:p>
            <a:fld id="{4FAB73BC-B049-4115-A692-8D63A059BFB8}" type="slidenum">
              <a:rPr lang="en-US" smtClean="0"/>
              <a:t>36</a:t>
            </a:fld>
            <a:endParaRPr lang="en-US" dirty="0"/>
          </a:p>
        </p:txBody>
      </p:sp>
      <p:graphicFrame>
        <p:nvGraphicFramePr>
          <p:cNvPr id="5" name="İçerik Yer Tutucusu 4"/>
          <p:cNvGraphicFramePr>
            <a:graphicFrameLocks/>
          </p:cNvGraphicFramePr>
          <p:nvPr>
            <p:extLst>
              <p:ext uri="{D42A27DB-BD31-4B8C-83A1-F6EECF244321}">
                <p14:modId xmlns:p14="http://schemas.microsoft.com/office/powerpoint/2010/main" val="3271826647"/>
              </p:ext>
            </p:extLst>
          </p:nvPr>
        </p:nvGraphicFramePr>
        <p:xfrm>
          <a:off x="569499" y="1858779"/>
          <a:ext cx="10558749" cy="4779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20345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3e </a:t>
            </a:r>
            <a:r>
              <a:rPr lang="tr-TR" cap="none" dirty="0" smtClean="0"/>
              <a:t>Modeli</a:t>
            </a:r>
            <a:endParaRPr lang="tr-TR" cap="none" dirty="0"/>
          </a:p>
        </p:txBody>
      </p:sp>
      <p:sp>
        <p:nvSpPr>
          <p:cNvPr id="4" name="Slayt Numarası Yer Tutucusu 3"/>
          <p:cNvSpPr>
            <a:spLocks noGrp="1"/>
          </p:cNvSpPr>
          <p:nvPr>
            <p:ph type="sldNum" sz="quarter" idx="12"/>
          </p:nvPr>
        </p:nvSpPr>
        <p:spPr/>
        <p:txBody>
          <a:bodyPr/>
          <a:lstStyle/>
          <a:p>
            <a:fld id="{4FAB73BC-B049-4115-A692-8D63A059BFB8}" type="slidenum">
              <a:rPr lang="en-US" smtClean="0"/>
              <a:t>37</a:t>
            </a:fld>
            <a:endParaRPr lang="en-US" dirty="0"/>
          </a:p>
        </p:txBody>
      </p:sp>
      <p:graphicFrame>
        <p:nvGraphicFramePr>
          <p:cNvPr id="5" name="İçerik Yer Tutucusu 4"/>
          <p:cNvGraphicFramePr>
            <a:graphicFrameLocks/>
          </p:cNvGraphicFramePr>
          <p:nvPr>
            <p:extLst>
              <p:ext uri="{D42A27DB-BD31-4B8C-83A1-F6EECF244321}">
                <p14:modId xmlns:p14="http://schemas.microsoft.com/office/powerpoint/2010/main" val="1440184696"/>
              </p:ext>
            </p:extLst>
          </p:nvPr>
        </p:nvGraphicFramePr>
        <p:xfrm>
          <a:off x="569499" y="1858780"/>
          <a:ext cx="10912967" cy="4414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05981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3e </a:t>
            </a:r>
            <a:r>
              <a:rPr lang="tr-TR" cap="none" dirty="0" smtClean="0"/>
              <a:t>Modeli</a:t>
            </a:r>
            <a:endParaRPr lang="tr-TR" cap="none" dirty="0"/>
          </a:p>
        </p:txBody>
      </p:sp>
      <p:sp>
        <p:nvSpPr>
          <p:cNvPr id="4" name="Slayt Numarası Yer Tutucusu 3"/>
          <p:cNvSpPr>
            <a:spLocks noGrp="1"/>
          </p:cNvSpPr>
          <p:nvPr>
            <p:ph type="sldNum" sz="quarter" idx="12"/>
          </p:nvPr>
        </p:nvSpPr>
        <p:spPr/>
        <p:txBody>
          <a:bodyPr/>
          <a:lstStyle/>
          <a:p>
            <a:fld id="{4FAB73BC-B049-4115-A692-8D63A059BFB8}" type="slidenum">
              <a:rPr lang="en-US" smtClean="0"/>
              <a:t>38</a:t>
            </a:fld>
            <a:endParaRPr lang="en-US" dirty="0"/>
          </a:p>
        </p:txBody>
      </p:sp>
      <p:graphicFrame>
        <p:nvGraphicFramePr>
          <p:cNvPr id="5" name="İçerik Yer Tutucusu 4"/>
          <p:cNvGraphicFramePr>
            <a:graphicFrameLocks/>
          </p:cNvGraphicFramePr>
          <p:nvPr>
            <p:extLst>
              <p:ext uri="{D42A27DB-BD31-4B8C-83A1-F6EECF244321}">
                <p14:modId xmlns:p14="http://schemas.microsoft.com/office/powerpoint/2010/main" val="1138398010"/>
              </p:ext>
            </p:extLst>
          </p:nvPr>
        </p:nvGraphicFramePr>
        <p:xfrm>
          <a:off x="569499" y="1858780"/>
          <a:ext cx="10912967" cy="4414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34101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69848" y="484632"/>
            <a:ext cx="10058400" cy="1201293"/>
          </a:xfrm>
        </p:spPr>
        <p:txBody>
          <a:bodyPr/>
          <a:lstStyle/>
          <a:p>
            <a:pPr algn="ctr"/>
            <a:r>
              <a:rPr lang="tr-TR" dirty="0" smtClean="0"/>
              <a:t>TOYA MODELİ</a:t>
            </a:r>
            <a:endParaRPr lang="tr-TR" dirty="0"/>
          </a:p>
        </p:txBody>
      </p:sp>
      <p:sp>
        <p:nvSpPr>
          <p:cNvPr id="3" name="İçerik Yer Tutucusu 2"/>
          <p:cNvSpPr>
            <a:spLocks noGrp="1"/>
          </p:cNvSpPr>
          <p:nvPr>
            <p:ph idx="1"/>
          </p:nvPr>
        </p:nvSpPr>
        <p:spPr>
          <a:xfrm>
            <a:off x="1015654" y="3068325"/>
            <a:ext cx="10058400" cy="513075"/>
          </a:xfrm>
        </p:spPr>
        <p:style>
          <a:lnRef idx="2">
            <a:schemeClr val="accent1"/>
          </a:lnRef>
          <a:fillRef idx="1">
            <a:schemeClr val="lt1"/>
          </a:fillRef>
          <a:effectRef idx="0">
            <a:schemeClr val="accent1"/>
          </a:effectRef>
          <a:fontRef idx="minor">
            <a:schemeClr val="dk1"/>
          </a:fontRef>
        </p:style>
        <p:txBody>
          <a:bodyPr>
            <a:normAutofit/>
          </a:bodyPr>
          <a:lstStyle/>
          <a:p>
            <a:pPr algn="ctr"/>
            <a:r>
              <a:rPr lang="tr-TR" sz="2800" dirty="0" smtClean="0"/>
              <a:t>Sizce </a:t>
            </a:r>
            <a:r>
              <a:rPr lang="tr-TR" sz="2800" dirty="0" err="1" smtClean="0"/>
              <a:t>yapılandırmacı</a:t>
            </a:r>
            <a:r>
              <a:rPr lang="tr-TR" sz="2800" dirty="0" smtClean="0"/>
              <a:t> anlayışa uygun mudur?</a:t>
            </a:r>
            <a:endParaRPr lang="tr-TR" sz="2800" dirty="0"/>
          </a:p>
        </p:txBody>
      </p:sp>
      <p:sp>
        <p:nvSpPr>
          <p:cNvPr id="4" name="Slayt Numarası Yer Tutucusu 3"/>
          <p:cNvSpPr>
            <a:spLocks noGrp="1"/>
          </p:cNvSpPr>
          <p:nvPr>
            <p:ph type="sldNum" sz="quarter" idx="12"/>
          </p:nvPr>
        </p:nvSpPr>
        <p:spPr/>
        <p:txBody>
          <a:bodyPr/>
          <a:lstStyle/>
          <a:p>
            <a:fld id="{4FAB73BC-B049-4115-A692-8D63A059BFB8}" type="slidenum">
              <a:rPr lang="en-US" smtClean="0"/>
              <a:t>39</a:t>
            </a:fld>
            <a:endParaRPr lang="en-US" dirty="0"/>
          </a:p>
        </p:txBody>
      </p:sp>
    </p:spTree>
    <p:extLst>
      <p:ext uri="{BB962C8B-B14F-4D97-AF65-F5344CB8AC3E}">
        <p14:creationId xmlns:p14="http://schemas.microsoft.com/office/powerpoint/2010/main" val="89648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11778" y="657224"/>
            <a:ext cx="10749367" cy="551643"/>
          </a:xfrm>
        </p:spPr>
        <p:txBody>
          <a:bodyPr>
            <a:noAutofit/>
          </a:bodyPr>
          <a:lstStyle/>
          <a:p>
            <a:pPr algn="ctr"/>
            <a:r>
              <a:rPr lang="tr-TR" cap="none" dirty="0" err="1" smtClean="0"/>
              <a:t>Yapılandırmacılık</a:t>
            </a:r>
            <a:endParaRPr lang="tr-TR" cap="none" dirty="0"/>
          </a:p>
        </p:txBody>
      </p:sp>
      <p:sp>
        <p:nvSpPr>
          <p:cNvPr id="3" name="İçerik Yer Tutucusu 2"/>
          <p:cNvSpPr>
            <a:spLocks noGrp="1"/>
          </p:cNvSpPr>
          <p:nvPr>
            <p:ph idx="1"/>
          </p:nvPr>
        </p:nvSpPr>
        <p:spPr>
          <a:xfrm>
            <a:off x="447675" y="2323270"/>
            <a:ext cx="6089650" cy="899615"/>
          </a:xfrm>
        </p:spPr>
        <p:txBody>
          <a:bodyPr>
            <a:noAutofit/>
          </a:bodyPr>
          <a:lstStyle/>
          <a:p>
            <a:pPr>
              <a:buNone/>
            </a:pPr>
            <a:r>
              <a:rPr lang="tr-TR" altLang="tr-TR" sz="2800" dirty="0">
                <a:solidFill>
                  <a:srgbClr val="009900"/>
                </a:solidFill>
              </a:rPr>
              <a:t> </a:t>
            </a:r>
            <a:r>
              <a:rPr lang="tr-TR" altLang="tr-TR" sz="2800" b="1" dirty="0">
                <a:solidFill>
                  <a:srgbClr val="009900"/>
                </a:solidFill>
              </a:rPr>
              <a:t>“Öğretmekten”</a:t>
            </a:r>
            <a:r>
              <a:rPr lang="tr-TR" altLang="tr-TR" sz="2800" dirty="0">
                <a:solidFill>
                  <a:srgbClr val="009900"/>
                </a:solidFill>
              </a:rPr>
              <a:t> çok </a:t>
            </a:r>
            <a:r>
              <a:rPr lang="tr-TR" altLang="tr-TR" sz="2800" b="1" dirty="0">
                <a:solidFill>
                  <a:srgbClr val="009900"/>
                </a:solidFill>
              </a:rPr>
              <a:t>“öğrenmeyi”</a:t>
            </a:r>
            <a:r>
              <a:rPr lang="tr-TR" altLang="tr-TR" sz="2800" dirty="0">
                <a:solidFill>
                  <a:srgbClr val="009900"/>
                </a:solidFill>
              </a:rPr>
              <a:t> merkeze alan bir anlayıştır.</a:t>
            </a:r>
          </a:p>
        </p:txBody>
      </p:sp>
      <p:sp>
        <p:nvSpPr>
          <p:cNvPr id="5" name="Slayt Numarası Yer Tutucusu 4"/>
          <p:cNvSpPr>
            <a:spLocks noGrp="1"/>
          </p:cNvSpPr>
          <p:nvPr>
            <p:ph type="sldNum" sz="quarter" idx="12"/>
          </p:nvPr>
        </p:nvSpPr>
        <p:spPr/>
        <p:txBody>
          <a:bodyPr/>
          <a:lstStyle/>
          <a:p>
            <a:fld id="{4FAB73BC-B049-4115-A692-8D63A059BFB8}" type="slidenum">
              <a:rPr lang="en-US" smtClean="0"/>
              <a:t>4</a:t>
            </a:fld>
            <a:endParaRPr lang="en-US" dirty="0"/>
          </a:p>
        </p:txBody>
      </p:sp>
      <p:sp>
        <p:nvSpPr>
          <p:cNvPr id="6" name="Metin kutusu 5"/>
          <p:cNvSpPr txBox="1"/>
          <p:nvPr/>
        </p:nvSpPr>
        <p:spPr>
          <a:xfrm>
            <a:off x="611778" y="4337288"/>
            <a:ext cx="587896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tr-TR" b="1" dirty="0" smtClean="0">
                <a:solidFill>
                  <a:schemeClr val="tx1"/>
                </a:solidFill>
              </a:rPr>
              <a:t>O zaman merkezde olan öğretmen mi, öğrenci mi?</a:t>
            </a:r>
            <a:endParaRPr lang="tr-TR" b="1" dirty="0">
              <a:solidFill>
                <a:schemeClr val="tx1"/>
              </a:solidFill>
            </a:endParaRPr>
          </a:p>
        </p:txBody>
      </p:sp>
      <p:pic>
        <p:nvPicPr>
          <p:cNvPr id="7" name="Picture 2" descr="http://www.gazetekamu.com/images/articles/large/be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0485" y="1464845"/>
            <a:ext cx="2747687" cy="20578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s://scontent-amt2-1.xx.fbcdn.net/hphotos-xtf1/v/t1.0-9/12803239_10208625421417204_7726039915950074642_n.jpg?oh=f86d9fd96c1d0b6a44eedce1cd38422a&amp;oe=575BC7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1918" y="3907018"/>
            <a:ext cx="2596254" cy="2548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043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4FAB73BC-B049-4115-A692-8D63A059BFB8}" type="slidenum">
              <a:rPr lang="en-US" smtClean="0"/>
              <a:t>5</a:t>
            </a:fld>
            <a:endParaRPr lang="en-US" dirty="0"/>
          </a:p>
        </p:txBody>
      </p:sp>
      <p:pic>
        <p:nvPicPr>
          <p:cNvPr id="5" name="Picture 7" descr="lea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298" y="1387059"/>
            <a:ext cx="6091605" cy="4183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679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05642" y="252984"/>
            <a:ext cx="10058400" cy="1609344"/>
          </a:xfrm>
        </p:spPr>
        <p:txBody>
          <a:bodyPr>
            <a:normAutofit/>
          </a:bodyPr>
          <a:lstStyle/>
          <a:p>
            <a:r>
              <a:rPr lang="tr-TR" cap="none" dirty="0" smtClean="0"/>
              <a:t>Kısaca </a:t>
            </a:r>
            <a:r>
              <a:rPr lang="tr-TR" cap="none" dirty="0" err="1" smtClean="0"/>
              <a:t>yapılandırmacı</a:t>
            </a:r>
            <a:r>
              <a:rPr lang="tr-TR" cap="none" dirty="0" smtClean="0"/>
              <a:t> anlayış</a:t>
            </a:r>
            <a:endParaRPr lang="tr-TR" cap="none" dirty="0"/>
          </a:p>
        </p:txBody>
      </p:sp>
      <p:sp>
        <p:nvSpPr>
          <p:cNvPr id="3" name="İçerik Yer Tutucusu 2"/>
          <p:cNvSpPr>
            <a:spLocks noGrp="1"/>
          </p:cNvSpPr>
          <p:nvPr>
            <p:ph idx="1"/>
          </p:nvPr>
        </p:nvSpPr>
        <p:spPr>
          <a:xfrm>
            <a:off x="5943600" y="2277158"/>
            <a:ext cx="5687568" cy="3133042"/>
          </a:xfrm>
        </p:spPr>
        <p:txBody>
          <a:bodyPr>
            <a:noAutofit/>
          </a:bodyPr>
          <a:lstStyle/>
          <a:p>
            <a:pPr algn="just"/>
            <a:r>
              <a:rPr lang="tr-TR" sz="2400" b="1" dirty="0" smtClean="0">
                <a:solidFill>
                  <a:srgbClr val="C00000"/>
                </a:solidFill>
              </a:rPr>
              <a:t>Eski-yeni</a:t>
            </a:r>
            <a:r>
              <a:rPr lang="tr-TR" sz="2400" dirty="0" smtClean="0"/>
              <a:t> bilgi arasında ilişki kurmadır</a:t>
            </a:r>
            <a:endParaRPr lang="tr-TR" sz="2400" dirty="0"/>
          </a:p>
          <a:p>
            <a:pPr algn="just"/>
            <a:r>
              <a:rPr lang="tr-TR" sz="2400" dirty="0" smtClean="0"/>
              <a:t>Bilginin tekrarı değil, transferi ve yeniden yapılandırılması söz konusudur.</a:t>
            </a:r>
          </a:p>
          <a:p>
            <a:pPr algn="just"/>
            <a:r>
              <a:rPr lang="tr-TR" sz="2400" dirty="0"/>
              <a:t>Öğrenciler bilgiyi araştırıp keşfederek, </a:t>
            </a:r>
            <a:r>
              <a:rPr lang="tr-TR" sz="2400" dirty="0" smtClean="0"/>
              <a:t>yorumlayarak ve </a:t>
            </a:r>
            <a:r>
              <a:rPr lang="tr-TR" sz="2400" dirty="0"/>
              <a:t>çevreyle etkileşim kurarak yapılandırır.</a:t>
            </a:r>
          </a:p>
        </p:txBody>
      </p:sp>
      <p:sp>
        <p:nvSpPr>
          <p:cNvPr id="6" name="Slayt Numarası Yer Tutucusu 5"/>
          <p:cNvSpPr>
            <a:spLocks noGrp="1"/>
          </p:cNvSpPr>
          <p:nvPr>
            <p:ph type="sldNum" sz="quarter" idx="12"/>
          </p:nvPr>
        </p:nvSpPr>
        <p:spPr/>
        <p:txBody>
          <a:bodyPr/>
          <a:lstStyle/>
          <a:p>
            <a:fld id="{4FAB73BC-B049-4115-A692-8D63A059BFB8}" type="slidenum">
              <a:rPr lang="en-US" smtClean="0"/>
              <a:t>6</a:t>
            </a:fld>
            <a:endParaRPr lang="en-US" dirty="0"/>
          </a:p>
        </p:txBody>
      </p:sp>
      <p:pic>
        <p:nvPicPr>
          <p:cNvPr id="1026" name="Picture 2" descr="http://1.bp.blogspot.com/-Mlh_1EHfMYY/VZe3mjrB25I/AAAAAAAACCQ/KwY_wXEKcUs/s1600/constructivi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847" y="2335270"/>
            <a:ext cx="285750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056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5642" y="1210624"/>
            <a:ext cx="10522606" cy="4080904"/>
          </a:xfrm>
        </p:spPr>
        <p:txBody>
          <a:bodyPr>
            <a:normAutofit/>
          </a:bodyPr>
          <a:lstStyle/>
          <a:p>
            <a:pPr marL="0" indent="0">
              <a:buNone/>
            </a:pPr>
            <a:r>
              <a:rPr lang="tr-TR" sz="2400" dirty="0">
                <a:solidFill>
                  <a:schemeClr val="tx1">
                    <a:lumMod val="95000"/>
                    <a:lumOff val="5000"/>
                  </a:schemeClr>
                </a:solidFill>
              </a:rPr>
              <a:t>*</a:t>
            </a:r>
            <a:r>
              <a:rPr lang="tr-TR" sz="2400" dirty="0" err="1">
                <a:solidFill>
                  <a:schemeClr val="tx1">
                    <a:lumMod val="95000"/>
                    <a:lumOff val="5000"/>
                  </a:schemeClr>
                </a:solidFill>
              </a:rPr>
              <a:t>Yapılandırmacı</a:t>
            </a:r>
            <a:r>
              <a:rPr lang="tr-TR" sz="2400" dirty="0">
                <a:solidFill>
                  <a:schemeClr val="tx1">
                    <a:lumMod val="95000"/>
                    <a:lumOff val="5000"/>
                  </a:schemeClr>
                </a:solidFill>
              </a:rPr>
              <a:t> yaklaşımı merkeze alan program tasarımları ’Öğrencilere ne öğretilmeli?’ sorusu yerine, ‘Öğrenci nasıl öğrenir?’ sorusunu temel alırlar.</a:t>
            </a:r>
          </a:p>
          <a:p>
            <a:pPr marL="0" indent="0">
              <a:buNone/>
            </a:pPr>
            <a:r>
              <a:rPr lang="tr-TR" sz="2400" dirty="0">
                <a:solidFill>
                  <a:schemeClr val="tx1">
                    <a:lumMod val="95000"/>
                    <a:lumOff val="5000"/>
                  </a:schemeClr>
                </a:solidFill>
              </a:rPr>
              <a:t/>
            </a:r>
            <a:br>
              <a:rPr lang="tr-TR" sz="2400" dirty="0">
                <a:solidFill>
                  <a:schemeClr val="tx1">
                    <a:lumMod val="95000"/>
                    <a:lumOff val="5000"/>
                  </a:schemeClr>
                </a:solidFill>
              </a:rPr>
            </a:br>
            <a:r>
              <a:rPr lang="tr-TR" sz="2400" dirty="0">
                <a:solidFill>
                  <a:schemeClr val="tx1">
                    <a:lumMod val="95000"/>
                    <a:lumOff val="5000"/>
                  </a:schemeClr>
                </a:solidFill>
              </a:rPr>
              <a:t>*Öğrenme sorumluluğu, öğrencilere bırakılır.</a:t>
            </a:r>
          </a:p>
          <a:p>
            <a:pPr marL="0" indent="0">
              <a:buNone/>
            </a:pPr>
            <a:r>
              <a:rPr lang="tr-TR" sz="2400" dirty="0">
                <a:solidFill>
                  <a:schemeClr val="tx1">
                    <a:lumMod val="95000"/>
                    <a:lumOff val="5000"/>
                  </a:schemeClr>
                </a:solidFill>
              </a:rPr>
              <a:t/>
            </a:r>
            <a:br>
              <a:rPr lang="tr-TR" sz="2400" dirty="0">
                <a:solidFill>
                  <a:schemeClr val="tx1">
                    <a:lumMod val="95000"/>
                    <a:lumOff val="5000"/>
                  </a:schemeClr>
                </a:solidFill>
              </a:rPr>
            </a:br>
            <a:r>
              <a:rPr lang="tr-TR" sz="2400" dirty="0">
                <a:solidFill>
                  <a:schemeClr val="tx1">
                    <a:lumMod val="95000"/>
                    <a:lumOff val="5000"/>
                  </a:schemeClr>
                </a:solidFill>
              </a:rPr>
              <a:t>*Öğretmen öğretmez, bilgi aktarmaz ya da öğretim sürecini </a:t>
            </a:r>
            <a:r>
              <a:rPr lang="tr-TR" sz="2400" dirty="0" smtClean="0">
                <a:solidFill>
                  <a:schemeClr val="tx1">
                    <a:lumMod val="95000"/>
                    <a:lumOff val="5000"/>
                  </a:schemeClr>
                </a:solidFill>
              </a:rPr>
              <a:t>doğrudan yönetmez</a:t>
            </a:r>
            <a:r>
              <a:rPr lang="tr-TR" sz="2400" dirty="0">
                <a:solidFill>
                  <a:schemeClr val="tx1">
                    <a:lumMod val="95000"/>
                    <a:lumOff val="5000"/>
                  </a:schemeClr>
                </a:solidFill>
              </a:rPr>
              <a:t>.</a:t>
            </a:r>
          </a:p>
          <a:p>
            <a:endParaRPr lang="tr-TR" sz="2400" dirty="0"/>
          </a:p>
        </p:txBody>
      </p:sp>
      <p:sp>
        <p:nvSpPr>
          <p:cNvPr id="4" name="Slayt Numarası Yer Tutucusu 3"/>
          <p:cNvSpPr>
            <a:spLocks noGrp="1"/>
          </p:cNvSpPr>
          <p:nvPr>
            <p:ph type="sldNum" sz="quarter" idx="12"/>
          </p:nvPr>
        </p:nvSpPr>
        <p:spPr/>
        <p:txBody>
          <a:bodyPr/>
          <a:lstStyle/>
          <a:p>
            <a:fld id="{4FAB73BC-B049-4115-A692-8D63A059BFB8}" type="slidenum">
              <a:rPr lang="en-US" smtClean="0"/>
              <a:t>7</a:t>
            </a:fld>
            <a:endParaRPr lang="en-US" dirty="0"/>
          </a:p>
        </p:txBody>
      </p:sp>
      <p:sp>
        <p:nvSpPr>
          <p:cNvPr id="5" name="Başlık 1"/>
          <p:cNvSpPr txBox="1">
            <a:spLocks/>
          </p:cNvSpPr>
          <p:nvPr/>
        </p:nvSpPr>
        <p:spPr>
          <a:xfrm>
            <a:off x="605642" y="252984"/>
            <a:ext cx="10058400" cy="8519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tr-TR" cap="none" dirty="0" smtClean="0"/>
              <a:t>Kısaca </a:t>
            </a:r>
            <a:r>
              <a:rPr lang="tr-TR" cap="none" dirty="0" err="1" smtClean="0"/>
              <a:t>yapılandırmacı</a:t>
            </a:r>
            <a:r>
              <a:rPr lang="tr-TR" cap="none" dirty="0" smtClean="0"/>
              <a:t> anlayış</a:t>
            </a:r>
            <a:endParaRPr lang="tr-TR" cap="none" dirty="0"/>
          </a:p>
        </p:txBody>
      </p:sp>
      <p:sp>
        <p:nvSpPr>
          <p:cNvPr id="6" name="Metin kutusu 5"/>
          <p:cNvSpPr txBox="1"/>
          <p:nvPr/>
        </p:nvSpPr>
        <p:spPr>
          <a:xfrm>
            <a:off x="0" y="5291528"/>
            <a:ext cx="7540053"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2800" dirty="0" smtClean="0"/>
              <a:t>O ZAMAN ÖĞRETMENİN İŞİ NE?</a:t>
            </a:r>
            <a:endParaRPr lang="tr-TR" sz="2800" dirty="0"/>
          </a:p>
        </p:txBody>
      </p:sp>
      <p:pic>
        <p:nvPicPr>
          <p:cNvPr id="2050" name="Picture 2" descr="http://star-www.st-and.ac.uk/%7Eap22/media/CS15_polaris_fig_1_v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5133" y="4321880"/>
            <a:ext cx="3325995" cy="246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47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4FAB73BC-B049-4115-A692-8D63A059BFB8}" type="slidenum">
              <a:rPr lang="en-US" smtClean="0"/>
              <a:t>8</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24075"/>
            <a:ext cx="1190625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7641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4FAB73BC-B049-4115-A692-8D63A059BFB8}" type="slidenum">
              <a:rPr lang="en-US" smtClean="0"/>
              <a:t>9</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8441" y="141890"/>
            <a:ext cx="9065173" cy="65742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7442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1161</TotalTime>
  <Words>1347</Words>
  <Application>Microsoft Office PowerPoint</Application>
  <PresentationFormat>Geniş ekran</PresentationFormat>
  <Paragraphs>212</Paragraphs>
  <Slides>39</Slides>
  <Notes>24</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39</vt:i4>
      </vt:variant>
    </vt:vector>
  </HeadingPairs>
  <TitlesOfParts>
    <vt:vector size="44" baseType="lpstr">
      <vt:lpstr>Calibri</vt:lpstr>
      <vt:lpstr>Rockwell</vt:lpstr>
      <vt:lpstr>Rockwell Condensed</vt:lpstr>
      <vt:lpstr>Wingdings</vt:lpstr>
      <vt:lpstr>Wood Type</vt:lpstr>
      <vt:lpstr>yapIlandIrmacIlIk</vt:lpstr>
      <vt:lpstr>YENİ ÖĞRETİM PROGRAMLARI</vt:lpstr>
      <vt:lpstr>Neden ihtiyaç var?</vt:lpstr>
      <vt:lpstr>Yapılandırmacılık</vt:lpstr>
      <vt:lpstr>PowerPoint Sunusu</vt:lpstr>
      <vt:lpstr>Kısaca yapılandırmacı anlayış</vt:lpstr>
      <vt:lpstr>PowerPoint Sunusu</vt:lpstr>
      <vt:lpstr>PowerPoint Sunusu</vt:lpstr>
      <vt:lpstr>PowerPoint Sunusu</vt:lpstr>
      <vt:lpstr>PowerPoint Sunusu</vt:lpstr>
      <vt:lpstr>PowerPoint Sunusu</vt:lpstr>
      <vt:lpstr>O ZAMAN NE YAPMAK GEREKİR?</vt:lpstr>
      <vt:lpstr>Öğrenme yaşantıları (hazırladığımız etkinlikler) hangi özelliklere sahip olmalı? </vt:lpstr>
      <vt:lpstr>PowerPoint Sunusu</vt:lpstr>
      <vt:lpstr>PowerPoint Sunusu</vt:lpstr>
      <vt:lpstr>Yapılandırmacı anlayışın öğretim programına yansımaları</vt:lpstr>
      <vt:lpstr>PowerPoint Sunusu</vt:lpstr>
      <vt:lpstr>Türleri</vt:lpstr>
      <vt:lpstr>Bilişsel Yapılandırmacılık</vt:lpstr>
      <vt:lpstr>Bilişsel Yapılandırmacılık</vt:lpstr>
      <vt:lpstr>Sosyal Yapılandırmacılık</vt:lpstr>
      <vt:lpstr>Sosyal Yapılandırmacılık</vt:lpstr>
      <vt:lpstr>Sosyal Yapılandırmacılık</vt:lpstr>
      <vt:lpstr>PowerPoint Sunusu</vt:lpstr>
      <vt:lpstr>PowerPoint Sunusu</vt:lpstr>
      <vt:lpstr>Temel Ögeler</vt:lpstr>
      <vt:lpstr>Temel Ögeler</vt:lpstr>
      <vt:lpstr>Yapılandırmacı sınıflar</vt:lpstr>
      <vt:lpstr>Kuramın uygulanmasına dair bazı modeller</vt:lpstr>
      <vt:lpstr>5E MODELİ</vt:lpstr>
      <vt:lpstr>5E MODELİ</vt:lpstr>
      <vt:lpstr>5E MODELİ</vt:lpstr>
      <vt:lpstr>5E MODELİ</vt:lpstr>
      <vt:lpstr>5e modelİ</vt:lpstr>
      <vt:lpstr>Öğrenme Halkası (3E)</vt:lpstr>
      <vt:lpstr>3e modelİ</vt:lpstr>
      <vt:lpstr>3e Modeli</vt:lpstr>
      <vt:lpstr>3e Modeli</vt:lpstr>
      <vt:lpstr>TOYA MODELİ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SSD Öğretmenlik</dc:creator>
  <cp:lastModifiedBy>Hidayet Suha Yüksel</cp:lastModifiedBy>
  <cp:revision>79</cp:revision>
  <dcterms:created xsi:type="dcterms:W3CDTF">2014-09-12T02:14:24Z</dcterms:created>
  <dcterms:modified xsi:type="dcterms:W3CDTF">2017-10-23T19:47:31Z</dcterms:modified>
</cp:coreProperties>
</file>