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theme/theme21.xml" ContentType="application/vnd.openxmlformats-officedocument.theme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theme/theme22.xml" ContentType="application/vnd.openxmlformats-officedocument.theme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theme/theme23.xml" ContentType="application/vnd.openxmlformats-officedocument.theme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slideLayouts/slideLayout285.xml" ContentType="application/vnd.openxmlformats-officedocument.presentationml.slideLayout+xml"/>
  <Override PartName="/ppt/theme/theme24.xml" ContentType="application/vnd.openxmlformats-officedocument.theme+xml"/>
  <Override PartName="/ppt/theme/theme2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6771" r:id="rId17"/>
    <p:sldMasterId id="2147489204" r:id="rId18"/>
    <p:sldMasterId id="2147489217" r:id="rId19"/>
    <p:sldMasterId id="2147489230" r:id="rId20"/>
    <p:sldMasterId id="2147489243" r:id="rId21"/>
    <p:sldMasterId id="2147491262" r:id="rId22"/>
    <p:sldMasterId id="2147491290" r:id="rId23"/>
    <p:sldMasterId id="2147492867" r:id="rId24"/>
  </p:sldMasterIdLst>
  <p:notesMasterIdLst>
    <p:notesMasterId r:id="rId36"/>
  </p:notesMasterIdLst>
  <p:sldIdLst>
    <p:sldId id="256" r:id="rId25"/>
    <p:sldId id="421" r:id="rId26"/>
    <p:sldId id="424" r:id="rId27"/>
    <p:sldId id="425" r:id="rId28"/>
    <p:sldId id="422" r:id="rId29"/>
    <p:sldId id="423" r:id="rId30"/>
    <p:sldId id="426" r:id="rId31"/>
    <p:sldId id="427" r:id="rId32"/>
    <p:sldId id="428" r:id="rId33"/>
    <p:sldId id="431" r:id="rId34"/>
    <p:sldId id="432" r:id="rId3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41" autoAdjust="0"/>
    <p:restoredTop sz="94660"/>
  </p:normalViewPr>
  <p:slideViewPr>
    <p:cSldViewPr>
      <p:cViewPr varScale="1">
        <p:scale>
          <a:sx n="66" d="100"/>
          <a:sy n="66" d="100"/>
        </p:scale>
        <p:origin x="-17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2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0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1.xml"/><Relationship Id="rId33" Type="http://schemas.openxmlformats.org/officeDocument/2006/relationships/slide" Target="slides/slide9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4.xml"/><Relationship Id="rId36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3.xml"/><Relationship Id="rId30" Type="http://schemas.openxmlformats.org/officeDocument/2006/relationships/slide" Target="slides/slide6.xml"/><Relationship Id="rId35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0597A7FF-41EB-43AF-9194-0703864311D9}" type="datetimeFigureOut">
              <a:rPr lang="zh-CN" altLang="en-US"/>
              <a:pPr>
                <a:defRPr/>
              </a:pPr>
              <a:t>2015/3/30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BA1A0F6F-6630-4E93-A7D6-D1DA42A23C5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57971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AAF1708-4257-48AF-8B10-AE7B33023A2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3749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71C2A-0642-4313-A85B-5A7488A94EA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227284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80F2C-D5C2-46B9-813D-82ED6AAA0F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9236865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9C715-2EFD-4DB1-8617-6BACC3505F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735021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71DFD-A49F-4B85-ACE2-4158DD6808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683607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DAB69-3545-4F91-9D3C-A1097B3F20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895826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E841E-7EC0-4175-A179-7A9653CB62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596703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527BB-2CAC-43AA-9158-7641F6DF94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015905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17DAD-3EFE-4CA7-B3C9-A275AEDC71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791094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87BB6-4098-4096-AF6A-4B28D53FBA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517595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65080DD-FE6E-48B1-9DD7-0821165BB6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7174155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80B9E-EF3C-436E-8181-BF9280B822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2013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579CC-7956-43A6-B0A4-77EE225516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4800942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9229E-604A-4D86-8E98-1B23B9E426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416316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F54D2-D3C3-48AD-8339-5A131C362D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955291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28168-3DD8-46AD-8327-CA12325F88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575386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2C5EB-79C7-47B7-90C4-C97C34971B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696499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75A3C-7CD7-4596-8002-B783E9A702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878227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B2D66-BCBB-41E1-B172-BC80BCF451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164222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48E91-2413-4E6D-AE91-B2ACCE4F75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558749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55829-094A-4C15-818A-5B1CE4928C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743732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F5EC8-3C7E-4D33-9C1A-242BE56BC5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579312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ED916-6767-44E3-8F88-AF9768D24A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6961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CCE36-25B7-42FE-8B8B-34590E2943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3662965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FB2FD69F-085D-4BC8-B3BF-99DCA85687A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1198599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73ED468-A06D-44A1-ABA9-1E725E1F36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0096080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F0FFA61-D44E-4D0D-AF12-78131985509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1223750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A1945DB-BE4C-41DF-B943-453D343EA20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5412357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DE70F93-CFD9-486B-B514-B8B666962B8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42613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D1EC914-F712-4C4A-B4E2-8129562240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342199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D33C175-6304-4AC8-B34D-C45C57F3BC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618592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29292CD-188E-4865-B358-A3AC7D14960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139928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1260FBA-A650-4489-A8FF-1160573AD8B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7470266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065DBA1-7DEE-4022-9A1A-F0E9B0F7ED9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6455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ED562D1-1C10-4DE4-BA43-F40636CADF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602921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F4EA3A3-6899-4CFF-9085-7542309D80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0872954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B9981826-799E-4B98-B4E2-687BAD1F008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2345720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8C7A50B-57D0-4C28-80D3-EBD276B0974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1214020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D7D5646-C131-4652-B12B-6EB919C2BDF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7586356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E4BF19C-A08E-45B1-895A-C40B5BD07A1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0680185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8449B67-A0B8-42E5-8D4B-432DFC136D1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783065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7C1B6E5-6D05-4D19-9C79-822E2D04DC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7422212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3D940FB-25BA-43AD-9420-9993C25943F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140400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9B1DDF3-3CAC-4B91-A356-064F7DF9392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050976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6145181-FEFC-491E-AD61-C5EB98452F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2596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0B977-F99E-453C-97F5-4E64867DB8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429400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D2D1B2A-514A-487A-BB42-31D7435C9D7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3494145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1FB5271-7D31-42B1-9462-39E66BCC47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013373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8B783E02-4CDB-4E38-A0D8-30C441A241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200096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2E32EB4-6C21-4615-8A8D-21179C33FFB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8403357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0A18254-83ED-4CEA-844C-A08EAD6E780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4233638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3C60BE7-31AD-4BF4-8E2C-C565742E1C7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3009427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DF81CBE-F67A-4E85-9FFB-CB8079A2795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382230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B32D80F-3142-4BC3-9F4D-E739C02748C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8356372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EC7B432-9C33-49CB-BB96-D68BDE0D53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9582502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6121BF7-D946-43BE-B15C-0AABEBFBBF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7406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8B734-B434-42F6-9B3B-904E378B1B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0472905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33E4D8B-8310-4884-8792-CEE2E5C842C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7127050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0E35F0B-B182-4953-9B1C-475C246D39A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5967384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A912C1A-4AAF-4F05-AB19-B71CC52171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9625792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B35F072-766C-47FA-A95D-ECD63946CF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3968542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54733-3506-4B59-B6F0-1AEC8B9A66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2682446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A6738-2958-4104-9C8D-4DBA65AAFB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9559097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AC961-8537-4730-A998-3E52769B8B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3881371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B3795-70FC-45A6-8123-0072C5400E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9382348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8E83B-5B2C-4CC2-8AFB-9CAC73C7AA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0476977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506AA-F3EE-4E2E-97A9-7CFBDF1260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9571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C523D-FB77-44B4-854A-28C83195E4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7118602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18A40-9DFA-4F70-BBEE-3FA1F6A569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558942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B5B7C-9BFB-4789-9DDB-5B74CF5BEC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6387476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E2C615-CB4F-4772-9F9E-7730B9EA68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7470925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C256E-FE76-4139-96C9-14445CB1A2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6558745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4E6ED-AC89-435D-8D6E-6E8A277AE8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9557407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6CBE665-A87D-44F4-B4FE-C19E91A1CD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0647620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81DF5-4F42-41AD-B911-3BDCBA7AF1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9691031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7A7C6-6DBB-4DC6-BB4A-F87A2D3D7C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6600598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7AD94-1C43-4ABE-908C-7B5BB0B15F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6734861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3FC35-EBFC-4BF4-8631-44FC4354E0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25428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CF2B6-751C-4B8F-BDA7-3185BC98D1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7041203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B64B2-556E-42D8-8A6D-3331BFE807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4815343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C78F1-A233-4FA1-979A-273762F288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4251395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D4EFE-51A7-4C40-BF9A-6E99E21747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6967509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16466-1B1A-44FE-8BA4-E806BA4E53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3111343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21EFA-2E97-4091-899A-EE1F0E9CAE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6153463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18A0B-C719-45A7-85C2-CD61D34DFF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5283019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C3EFD-F3E3-4C49-995B-E4C8913AD7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1147334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1C42A12-BEC9-42C2-AB80-93F060595A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3469107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C48A0-A0C8-45E2-98F5-F75E1C0629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997573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29D4B-3A5D-4AC2-B66F-DF4051D47C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3406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B1A16-3E46-43DD-AC98-81D77B2B51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1734151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304AA-E162-4A96-BA02-D0377E83E9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8691123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0DD7-81B1-4793-AE33-66AA6A7F67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1184144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C6F40-4F73-4779-A2C2-DD0C8A724B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4308262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B7AA32-23B7-4169-B46F-5D4F0795E3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0738076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8AD48-6ACF-4164-925A-2653A0E369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2591528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DBAC4-A4D3-4E98-A71E-41A62A5180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151517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A38B3-E4FB-44B3-AA50-505C9B4911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6856838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705A4-92BA-4B44-85C4-929028B5AF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4978024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71FAE-287F-40A0-8B50-2A34AF6971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8867462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85AD78D-6D65-4ABB-ADAD-8F5DFE493E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66869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AED04-8305-4757-9192-E86BB85554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5665317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A2B98-276D-41A1-B17F-1F83D3775A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3741392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26BDE-0212-42EC-9FA7-1F75761BE1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1058785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44F7B-9DCA-40B9-8013-AC146FF6F35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8647319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1197F-9E9F-407A-A51F-7E4B76CC5DB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7388666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68B87-C992-423A-8449-5B1D223901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6985993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102F8-9343-45D7-9FE2-C75EBC9EA89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2488858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B52E0-69E3-455E-88EF-9B1A1C3CE1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9523422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6C1A6-86A0-4C35-9087-959C1F781C5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5632861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0B54A-A556-4FA1-83B1-B7132FC0C3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5539632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B6392-8DAE-4D63-9372-80D864EAC65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8215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C5433-4682-4BB0-9C0B-5764FF3493D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08091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F3280-D403-4F06-987D-B7E80B40A9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0902413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001DA-A5E4-4B78-B389-897F48F0420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4598088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1C511BD-2AB9-426B-998B-EAEACE940B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932386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30276-110F-435F-837E-AEAEE21F733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4109988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9A7E8-A4C8-4DFA-BCDD-7095DE2F3E4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4870454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8DB66-F1B0-48DE-A28D-2E6D74F570F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19001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F991C-F11F-4F3F-9AAC-32E5D11139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0480507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66D33-EC37-4982-A871-218F0935970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895088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21CEE-EF8E-4CA3-B55A-527D6FF8F09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5929770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76595-ED51-4513-9CE9-AB5EF97C362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2434602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A23AD-CD69-4C4E-B925-7E391DAAC68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20090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FAF3F-FF20-4982-B7B9-E6E4E73947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2853227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7970E-75D5-4D55-B386-7F7F41B403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9232460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C0910-C457-47D6-9BC5-847B100E38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4350029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DF213-29F7-4A2C-80FE-8CB7D517DE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6373193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DCFE7BC-90E4-453A-BF45-B9C1FF34FCA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548594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D4E2A-8D8B-4075-9CE1-82605CB4324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512487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84806-2E35-4C02-B296-B358DAF13F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2985971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3CFEA-E6CB-47CD-826E-CD485485A8D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0739138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35AFC-5FE5-4A63-9623-7551903F3E5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9266456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0F422-0C3E-4729-989C-353F3E66B6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1437523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6B860-7DFC-4CEF-AE81-5B573902D48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73343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75E3D-794F-414A-9D19-2C9A7EEEAE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4068069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7C4FF-6E50-477F-9DFC-227780CEB5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0736389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459B2-38F8-4968-9AED-9D46FFC51EE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7010752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62239-75A9-4CFB-A8F4-2356BC31996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7327616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3260F-0CC6-486E-998F-FB2A60CB655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8653375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79CA2-9FF7-4AB9-923E-65D88C030AB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6534151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C2F9615-6A33-4512-9B51-BFB20F1D0D9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0804121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9C290-FDF8-44B2-B032-1C34D4ACA2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8735695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17531-726E-4AA2-A07E-9A66049197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7124329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E0040-8D38-40CA-BB64-A6BF17388D5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6938177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C21C7-748C-4F24-B893-4E691D3CBD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57854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5C601-35CA-41A3-9ADE-FCE808021BE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8534253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D32FE-073E-4D38-96B1-4F3B9C0F855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6280569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AD4B3-DE9B-49AC-AC54-C8BE6A34967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9854449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A06FA-6B17-430A-9877-A3EB6D9D9B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2749186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A233E-035B-4828-8185-DE65AD9F1BB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8672271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E5754-EE5D-4D63-8DC8-B42503519A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5693318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ECDDB-8F83-4502-9A20-32E5901FA32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11778500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2D01E-C0A8-42A0-9A95-ED59689A62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7477505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5C8C392-8089-454C-9CCE-87364C8D81C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1837303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B4389-6494-47C8-9E84-02A36579F04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4755765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7C4FA-4300-4887-AC22-84F18D8997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95921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E04ED-E9A4-4707-AA2F-B652AB763B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9490945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E3A75-F0D4-4D10-A72E-F80919DBE31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16365762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D1448-20F0-4758-9A87-EF2B5CF437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9788765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D92ED-90A9-4A6E-A84F-6A86827C410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2971862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31F5D-38DB-4085-85E5-CD3B16BFCB0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3646386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95CC1-504E-4F34-AC53-306616F0546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2214742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0B88B-BD67-4947-BB18-7E9A1E29A19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1884118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F3D7B-1AB0-40DB-89D2-EF378110551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0071672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88584-253B-48B9-84EB-D2DF95C0E0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3939417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0F800-630C-4D4D-ACF5-3C900CBA70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9931801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68" name="Rectangle 1036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03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4" name="Rectangle 1038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039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04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200A979-A455-42D8-B7CC-4834924EB9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65482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3AD10-D9C7-4F01-BF47-577254F660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0852073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FDBA3-FC48-4459-BD20-56E299CA25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3021005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6482C-FDD2-4812-9404-6401E45184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7487789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A9069-0E60-486B-BFAF-AC83235599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6524681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A018E-4D1D-4810-A663-ECE659E481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6510994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3FCEA-7D43-43E4-9478-C7625B51F0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93754079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475C9-1E6A-49B8-9A34-46F76B31A6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7463366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AA1C5-A90D-470B-9821-118BA7C88E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7030230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CD859-CB07-4556-975D-0C89E81327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3786522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18412-A431-4D58-8B1F-D61584EFEE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1406426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8776E-EA34-47D1-849E-90609ABB16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38660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87FD7-27F6-4633-A53C-E72397F012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9315355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FD1D3A-A6C2-466D-8AAE-210C608A0D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9657315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BA889-B8E3-4113-9493-BFF0EDA434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0217489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58645DB-1C90-45F9-B0D9-0A8EDCF170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5036479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962EE-4E0D-44DD-9E90-B5B00BDAD4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9445109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9A5BD-4005-49A0-B6CF-B09870CD714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3764141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E2C94-5DF9-404B-84CF-3331D751ADE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5723594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BB43B-00E8-4D99-A9D7-E09A5CDBD2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1146816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80F93-B996-44B9-8AFF-971AD6B90D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7391764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6A52A-8FB1-4F23-AE58-D3803B3888A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2887724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19887-BFA5-42F2-B2C1-66A0699B3C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83948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FF28D-B34C-4471-9779-50E1CE66AAF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2617626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63BE6-CBAD-4294-9BD0-A5EBC768E1A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7061302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2E15E-ABB7-471F-B715-E9CFEB97BA7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7137579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62954-4F02-4FD5-B627-731378EFFF1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16119573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7E963-B0E6-415C-AE5B-EAC12CB1EB2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1123534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023777C-3B04-43F1-924B-4B0F3DA7665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07053007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0A8BE-B2FA-4ACE-9617-C386F7D35DB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11774430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610EC-F540-4665-8AD9-B03BA072F01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02250934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742C9-97A3-4D8B-8171-44859A892F7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49357775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0EDCB-7850-4C11-8FCF-F965DD50F0D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05012931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42D42-F42F-489C-ACA3-EDC6439D152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990776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00AE2-8071-479C-9AB8-EE4B6A4088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5324786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F3CEA-424B-4AA4-BA1C-CD5617C15F2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90938896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75CC6-A5D7-443F-98A9-ECE6565CBB8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27850553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92625-78B1-40B0-808C-C48113670C9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50750877"/>
      </p:ext>
    </p:extLst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E81E1-4D93-4D02-9D68-8EF015BCEB8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3691380"/>
      </p:ext>
    </p:extLst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B6F2B-B6BF-4C24-879C-E767790C09E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56014115"/>
      </p:ext>
    </p:extLst>
  </p:cSld>
  <p:clrMapOvr>
    <a:masterClrMapping/>
  </p:clrMapOvr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B36A2-0D44-417E-82C8-8C08A96FC76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220489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5B4C928-D457-416B-96E2-8459E294B1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4422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632BA7-B4FC-4E58-ADCB-18C3B843A6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31423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45B7A-876D-4431-A1B9-F666891109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48139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89DDB-5804-4562-9105-D815DA6156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56987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A6155-DBC4-485E-928F-54FC1DB474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89979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F72B6-F49B-4ADF-9AC5-8AA2BF45C6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961963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3C535-30FE-4192-BC52-BC9C718B42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454321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A6A01-6CFC-466D-87E9-C4C9F3E443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45760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64FF1-F183-4B30-A27A-2C8F06861A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608132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F5F99-7788-42CB-BAC9-85EBAED6DD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71113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58BB7-F43B-46BB-ACCF-0FB0D296A1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79383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DFD8E-A6DB-49CF-B707-D80744A3B2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602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158E7-751A-42A4-8AFD-60E9D56EC5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181062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1008724-FE6E-48B8-A2B1-43ADAD98CD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82751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76F1D-ED29-4A90-BF8E-6D054890C2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523927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4B182-1424-4FC2-897C-F9A1D52288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37770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D8489-30B5-41A0-8B5A-F8638E102B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120738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C65A1-7912-46B4-805C-25CE41D1A9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11378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2B18A-6FD5-4EA7-A0D9-C260682B1A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6585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DC4F5-8241-4ED9-AC7D-63EA0DF445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216085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7FF9B-0641-4FE0-808B-1EE0CCA6FC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314560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B308A-B43D-41F6-BB76-60AD47C8A1B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289633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7C3B9-D48D-4E5D-8ADE-2B621B454E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7104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32BB5-D25A-4D59-AF3F-307E05A6F5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937218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D6D7A-4474-42B5-B022-AA785E48EDF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900468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B42E934-0BE7-4C37-9F92-0E9B6F6E18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754698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64357-BFF6-4E91-A1FB-400CCD81AF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999925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A5D95-C2FA-41F8-B1A4-39D19D70A7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295047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8AEAD-208A-43A3-8AB9-3D852C1CDF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701161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4EFD8-D1C7-4D11-8BBE-DE10A0D5FF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119817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3AD13-7D25-49F9-89B2-8E641F6114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80801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CD514-37F9-45FF-B7E0-D4931C9BD2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959753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3701B-6852-40FC-A8D7-F6CD8A9C6E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51639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12CFF-F850-4272-9DCD-0397717041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9211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570A4-D90D-49CB-A3CD-18E3116A2E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1289774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04439-9824-429A-9C61-58977FF004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250788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DA74C-1AD4-4F7B-8674-707CCF3986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330989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F0D0B-2BC7-491C-89FA-689470E382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378756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302E252-74C9-4225-A059-7B2643E4BD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7915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BB2B0-310D-4FC0-8E87-61633AE2C9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975147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74ADD-0C77-44B8-9814-AD772ACA78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405425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B07B-CA9C-46C6-A5A2-C09793AF11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543512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3B864-016F-4E70-AB40-E0BB27FCE1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300362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5472B-1284-40E6-930A-FE0975BBA1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533108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6DCC7-9DBE-4A23-AB87-1773357595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5380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60F45-F577-4402-8104-7EBFB48452B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264587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59E21-535C-4367-A284-EF6D9F702B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703148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DE059-3AD6-4B56-898E-D77BFC8D70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174714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DD412-D353-490E-95FE-0629E43972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667936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9E601-C087-44F2-B075-1C4441DA78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017034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77429FF-6456-42AD-A563-73119C62D9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107930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627B4-3692-402B-95C9-A321E7FE8E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89015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3EFDE-BE7F-4408-BC07-3C57D1336C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551615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95975-F84D-45A2-A40D-554FF927D8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702664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22071-2A99-494E-B448-DEBF0CC583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846007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4A00B-387B-4238-B576-397DED338D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8715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226F4-14FB-4574-A6F0-C67F2A97924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9004147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A0D2C-F917-4C78-BBC2-378ADD9B1F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886908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D233D-72E7-4210-B167-3FB28CCE3D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675193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D61B0-38CC-4CAF-8584-B3857D7260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636623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633EE8-B20D-4D33-84AF-BBADF46CEF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470907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EAC9F-A088-40CD-804C-9DC9FB21BA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253455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A82B91D-BA8B-4671-8F2B-51C59E0253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127846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9EFF1-EADD-4060-A274-39FC865CEF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951305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0ED53-6082-43A8-A790-BD4EE3AE5F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240172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CB6A0-8408-4299-A36A-6AD290787E6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324523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E1B35-96D3-4B3E-8406-9936C64820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9239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0EC5A-54DF-4937-A240-BCDDD4868D5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270013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C7B17-160C-41F4-9704-6B50C173EA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5124884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65B0F-E99C-4B27-BDCA-23E99658F8E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679203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B0940-1EFD-49AC-9AEA-90E3A54151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89899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D2324-D55B-4398-AF75-F6E074CEC5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200908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42E7C-8C99-4A52-826F-31BFA40917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160799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B7299-C72C-4B27-8C8F-709AFDC27F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188557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43BB0-5298-49A9-9A9A-1BE40C875F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4085408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52F3EDF-C7F1-4318-AF50-D6BC66A8A2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169085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D777D-BDBA-4A93-BD4C-79CEDDCAAC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737392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9E981-7948-467E-9442-4F3214E5CE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9587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4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39.xml"/><Relationship Id="rId7" Type="http://schemas.openxmlformats.org/officeDocument/2006/relationships/slideLayout" Target="../slideLayouts/slideLayout243.xml"/><Relationship Id="rId12" Type="http://schemas.openxmlformats.org/officeDocument/2006/relationships/slideLayout" Target="../slideLayouts/slideLayout248.xml"/><Relationship Id="rId2" Type="http://schemas.openxmlformats.org/officeDocument/2006/relationships/slideLayout" Target="../slideLayouts/slideLayout238.xml"/><Relationship Id="rId1" Type="http://schemas.openxmlformats.org/officeDocument/2006/relationships/slideLayout" Target="../slideLayouts/slideLayout237.xml"/><Relationship Id="rId6" Type="http://schemas.openxmlformats.org/officeDocument/2006/relationships/slideLayout" Target="../slideLayouts/slideLayout242.xml"/><Relationship Id="rId11" Type="http://schemas.openxmlformats.org/officeDocument/2006/relationships/slideLayout" Target="../slideLayouts/slideLayout247.xml"/><Relationship Id="rId5" Type="http://schemas.openxmlformats.org/officeDocument/2006/relationships/slideLayout" Target="../slideLayouts/slideLayout241.xml"/><Relationship Id="rId10" Type="http://schemas.openxmlformats.org/officeDocument/2006/relationships/slideLayout" Target="../slideLayouts/slideLayout246.xml"/><Relationship Id="rId4" Type="http://schemas.openxmlformats.org/officeDocument/2006/relationships/slideLayout" Target="../slideLayouts/slideLayout240.xml"/><Relationship Id="rId9" Type="http://schemas.openxmlformats.org/officeDocument/2006/relationships/slideLayout" Target="../slideLayouts/slideLayout245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6.xml"/><Relationship Id="rId13" Type="http://schemas.openxmlformats.org/officeDocument/2006/relationships/slideLayout" Target="../slideLayouts/slideLayout261.xml"/><Relationship Id="rId3" Type="http://schemas.openxmlformats.org/officeDocument/2006/relationships/slideLayout" Target="../slideLayouts/slideLayout251.xml"/><Relationship Id="rId7" Type="http://schemas.openxmlformats.org/officeDocument/2006/relationships/slideLayout" Target="../slideLayouts/slideLayout255.xml"/><Relationship Id="rId12" Type="http://schemas.openxmlformats.org/officeDocument/2006/relationships/slideLayout" Target="../slideLayouts/slideLayout260.xml"/><Relationship Id="rId2" Type="http://schemas.openxmlformats.org/officeDocument/2006/relationships/slideLayout" Target="../slideLayouts/slideLayout250.xml"/><Relationship Id="rId1" Type="http://schemas.openxmlformats.org/officeDocument/2006/relationships/slideLayout" Target="../slideLayouts/slideLayout249.xml"/><Relationship Id="rId6" Type="http://schemas.openxmlformats.org/officeDocument/2006/relationships/slideLayout" Target="../slideLayouts/slideLayout254.xml"/><Relationship Id="rId11" Type="http://schemas.openxmlformats.org/officeDocument/2006/relationships/slideLayout" Target="../slideLayouts/slideLayout259.xml"/><Relationship Id="rId5" Type="http://schemas.openxmlformats.org/officeDocument/2006/relationships/slideLayout" Target="../slideLayouts/slideLayout253.xml"/><Relationship Id="rId10" Type="http://schemas.openxmlformats.org/officeDocument/2006/relationships/slideLayout" Target="../slideLayouts/slideLayout258.xml"/><Relationship Id="rId4" Type="http://schemas.openxmlformats.org/officeDocument/2006/relationships/slideLayout" Target="../slideLayouts/slideLayout252.xml"/><Relationship Id="rId9" Type="http://schemas.openxmlformats.org/officeDocument/2006/relationships/slideLayout" Target="../slideLayouts/slideLayout257.xml"/><Relationship Id="rId14" Type="http://schemas.openxmlformats.org/officeDocument/2006/relationships/theme" Target="../theme/theme22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9.xml"/><Relationship Id="rId13" Type="http://schemas.openxmlformats.org/officeDocument/2006/relationships/theme" Target="../theme/theme23.xml"/><Relationship Id="rId3" Type="http://schemas.openxmlformats.org/officeDocument/2006/relationships/slideLayout" Target="../slideLayouts/slideLayout264.xml"/><Relationship Id="rId7" Type="http://schemas.openxmlformats.org/officeDocument/2006/relationships/slideLayout" Target="../slideLayouts/slideLayout268.xml"/><Relationship Id="rId12" Type="http://schemas.openxmlformats.org/officeDocument/2006/relationships/slideLayout" Target="../slideLayouts/slideLayout273.xml"/><Relationship Id="rId2" Type="http://schemas.openxmlformats.org/officeDocument/2006/relationships/slideLayout" Target="../slideLayouts/slideLayout263.xml"/><Relationship Id="rId1" Type="http://schemas.openxmlformats.org/officeDocument/2006/relationships/slideLayout" Target="../slideLayouts/slideLayout262.xml"/><Relationship Id="rId6" Type="http://schemas.openxmlformats.org/officeDocument/2006/relationships/slideLayout" Target="../slideLayouts/slideLayout267.xml"/><Relationship Id="rId11" Type="http://schemas.openxmlformats.org/officeDocument/2006/relationships/slideLayout" Target="../slideLayouts/slideLayout272.xml"/><Relationship Id="rId5" Type="http://schemas.openxmlformats.org/officeDocument/2006/relationships/slideLayout" Target="../slideLayouts/slideLayout266.xml"/><Relationship Id="rId10" Type="http://schemas.openxmlformats.org/officeDocument/2006/relationships/slideLayout" Target="../slideLayouts/slideLayout271.xml"/><Relationship Id="rId4" Type="http://schemas.openxmlformats.org/officeDocument/2006/relationships/slideLayout" Target="../slideLayouts/slideLayout265.xml"/><Relationship Id="rId9" Type="http://schemas.openxmlformats.org/officeDocument/2006/relationships/slideLayout" Target="../slideLayouts/slideLayout270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1.xml"/><Relationship Id="rId13" Type="http://schemas.openxmlformats.org/officeDocument/2006/relationships/theme" Target="../theme/theme24.xml"/><Relationship Id="rId3" Type="http://schemas.openxmlformats.org/officeDocument/2006/relationships/slideLayout" Target="../slideLayouts/slideLayout276.xml"/><Relationship Id="rId7" Type="http://schemas.openxmlformats.org/officeDocument/2006/relationships/slideLayout" Target="../slideLayouts/slideLayout280.xml"/><Relationship Id="rId12" Type="http://schemas.openxmlformats.org/officeDocument/2006/relationships/slideLayout" Target="../slideLayouts/slideLayout285.xml"/><Relationship Id="rId2" Type="http://schemas.openxmlformats.org/officeDocument/2006/relationships/slideLayout" Target="../slideLayouts/slideLayout275.xml"/><Relationship Id="rId1" Type="http://schemas.openxmlformats.org/officeDocument/2006/relationships/slideLayout" Target="../slideLayouts/slideLayout274.xml"/><Relationship Id="rId6" Type="http://schemas.openxmlformats.org/officeDocument/2006/relationships/slideLayout" Target="../slideLayouts/slideLayout279.xml"/><Relationship Id="rId11" Type="http://schemas.openxmlformats.org/officeDocument/2006/relationships/slideLayout" Target="../slideLayouts/slideLayout284.xml"/><Relationship Id="rId5" Type="http://schemas.openxmlformats.org/officeDocument/2006/relationships/slideLayout" Target="../slideLayouts/slideLayout278.xml"/><Relationship Id="rId10" Type="http://schemas.openxmlformats.org/officeDocument/2006/relationships/slideLayout" Target="../slideLayouts/slideLayout283.xml"/><Relationship Id="rId4" Type="http://schemas.openxmlformats.org/officeDocument/2006/relationships/slideLayout" Target="../slideLayouts/slideLayout277.xml"/><Relationship Id="rId9" Type="http://schemas.openxmlformats.org/officeDocument/2006/relationships/slideLayout" Target="../slideLayouts/slideLayout28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73D65730-E22A-4989-8630-18739458BC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47" r:id="rId1"/>
    <p:sldLayoutId id="2147495016" r:id="rId2"/>
    <p:sldLayoutId id="2147495017" r:id="rId3"/>
    <p:sldLayoutId id="2147495018" r:id="rId4"/>
    <p:sldLayoutId id="2147495019" r:id="rId5"/>
    <p:sldLayoutId id="2147495020" r:id="rId6"/>
    <p:sldLayoutId id="2147495021" r:id="rId7"/>
    <p:sldLayoutId id="2147495022" r:id="rId8"/>
    <p:sldLayoutId id="2147495023" r:id="rId9"/>
    <p:sldLayoutId id="2147495024" r:id="rId10"/>
    <p:sldLayoutId id="2147495025" r:id="rId11"/>
    <p:sldLayoutId id="214749502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194C968-27A4-4DC5-957F-6281B5756E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56" r:id="rId1"/>
    <p:sldLayoutId id="2147495114" r:id="rId2"/>
    <p:sldLayoutId id="2147495115" r:id="rId3"/>
    <p:sldLayoutId id="2147495116" r:id="rId4"/>
    <p:sldLayoutId id="2147495117" r:id="rId5"/>
    <p:sldLayoutId id="2147495118" r:id="rId6"/>
    <p:sldLayoutId id="2147495119" r:id="rId7"/>
    <p:sldLayoutId id="2147495120" r:id="rId8"/>
    <p:sldLayoutId id="2147495121" r:id="rId9"/>
    <p:sldLayoutId id="2147495122" r:id="rId10"/>
    <p:sldLayoutId id="2147495123" r:id="rId11"/>
    <p:sldLayoutId id="214749512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E3637727-D145-46B7-B7E7-1142CBC71A9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57" r:id="rId1"/>
    <p:sldLayoutId id="2147495258" r:id="rId2"/>
    <p:sldLayoutId id="2147495259" r:id="rId3"/>
    <p:sldLayoutId id="2147495260" r:id="rId4"/>
    <p:sldLayoutId id="2147495261" r:id="rId5"/>
    <p:sldLayoutId id="2147495262" r:id="rId6"/>
    <p:sldLayoutId id="2147495263" r:id="rId7"/>
    <p:sldLayoutId id="2147495264" r:id="rId8"/>
    <p:sldLayoutId id="2147495265" r:id="rId9"/>
    <p:sldLayoutId id="2147495266" r:id="rId10"/>
    <p:sldLayoutId id="21474952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6E3C753C-02CF-4B13-B69E-4B2072AE81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68" r:id="rId1"/>
    <p:sldLayoutId id="2147495269" r:id="rId2"/>
    <p:sldLayoutId id="2147495270" r:id="rId3"/>
    <p:sldLayoutId id="2147495271" r:id="rId4"/>
    <p:sldLayoutId id="2147495272" r:id="rId5"/>
    <p:sldLayoutId id="2147495273" r:id="rId6"/>
    <p:sldLayoutId id="2147495274" r:id="rId7"/>
    <p:sldLayoutId id="2147495275" r:id="rId8"/>
    <p:sldLayoutId id="2147495276" r:id="rId9"/>
    <p:sldLayoutId id="2147495277" r:id="rId10"/>
    <p:sldLayoutId id="21474952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2798ACB4-88A4-4E1F-9856-2209776AD0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79" r:id="rId1"/>
    <p:sldLayoutId id="2147495280" r:id="rId2"/>
    <p:sldLayoutId id="2147495281" r:id="rId3"/>
    <p:sldLayoutId id="2147495282" r:id="rId4"/>
    <p:sldLayoutId id="2147495283" r:id="rId5"/>
    <p:sldLayoutId id="2147495284" r:id="rId6"/>
    <p:sldLayoutId id="2147495285" r:id="rId7"/>
    <p:sldLayoutId id="2147495286" r:id="rId8"/>
    <p:sldLayoutId id="2147495287" r:id="rId9"/>
    <p:sldLayoutId id="2147495288" r:id="rId10"/>
    <p:sldLayoutId id="21474952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0BCB9E7-F533-4306-840D-2F780A4419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90" r:id="rId1"/>
    <p:sldLayoutId id="2147495125" r:id="rId2"/>
    <p:sldLayoutId id="2147495126" r:id="rId3"/>
    <p:sldLayoutId id="2147495127" r:id="rId4"/>
    <p:sldLayoutId id="2147495128" r:id="rId5"/>
    <p:sldLayoutId id="2147495129" r:id="rId6"/>
    <p:sldLayoutId id="2147495130" r:id="rId7"/>
    <p:sldLayoutId id="2147495131" r:id="rId8"/>
    <p:sldLayoutId id="2147495132" r:id="rId9"/>
    <p:sldLayoutId id="2147495133" r:id="rId10"/>
    <p:sldLayoutId id="2147495134" r:id="rId11"/>
    <p:sldLayoutId id="214749513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7A6907A-3568-4CE6-B491-9862680141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91" r:id="rId1"/>
    <p:sldLayoutId id="2147495136" r:id="rId2"/>
    <p:sldLayoutId id="2147495137" r:id="rId3"/>
    <p:sldLayoutId id="2147495138" r:id="rId4"/>
    <p:sldLayoutId id="2147495139" r:id="rId5"/>
    <p:sldLayoutId id="2147495140" r:id="rId6"/>
    <p:sldLayoutId id="2147495141" r:id="rId7"/>
    <p:sldLayoutId id="2147495142" r:id="rId8"/>
    <p:sldLayoutId id="2147495143" r:id="rId9"/>
    <p:sldLayoutId id="2147495144" r:id="rId10"/>
    <p:sldLayoutId id="2147495145" r:id="rId11"/>
    <p:sldLayoutId id="214749514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9289F92-B73F-406E-BA0D-8E9049A37B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92" r:id="rId1"/>
    <p:sldLayoutId id="2147495147" r:id="rId2"/>
    <p:sldLayoutId id="2147495148" r:id="rId3"/>
    <p:sldLayoutId id="2147495149" r:id="rId4"/>
    <p:sldLayoutId id="2147495150" r:id="rId5"/>
    <p:sldLayoutId id="2147495151" r:id="rId6"/>
    <p:sldLayoutId id="2147495152" r:id="rId7"/>
    <p:sldLayoutId id="2147495153" r:id="rId8"/>
    <p:sldLayoutId id="2147495154" r:id="rId9"/>
    <p:sldLayoutId id="2147495155" r:id="rId10"/>
    <p:sldLayoutId id="2147495156" r:id="rId11"/>
    <p:sldLayoutId id="214749515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D1FC014-CA7A-4817-96FE-004F1CBC8BD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93" r:id="rId1"/>
    <p:sldLayoutId id="2147495158" r:id="rId2"/>
    <p:sldLayoutId id="2147495159" r:id="rId3"/>
    <p:sldLayoutId id="2147495160" r:id="rId4"/>
    <p:sldLayoutId id="2147495161" r:id="rId5"/>
    <p:sldLayoutId id="2147495162" r:id="rId6"/>
    <p:sldLayoutId id="2147495163" r:id="rId7"/>
    <p:sldLayoutId id="2147495164" r:id="rId8"/>
    <p:sldLayoutId id="2147495165" r:id="rId9"/>
    <p:sldLayoutId id="2147495166" r:id="rId10"/>
    <p:sldLayoutId id="2147495167" r:id="rId11"/>
    <p:sldLayoutId id="214749516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8C762FB-A7D7-4285-A4FD-DA57AE7B3F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94" r:id="rId1"/>
    <p:sldLayoutId id="2147495169" r:id="rId2"/>
    <p:sldLayoutId id="2147495170" r:id="rId3"/>
    <p:sldLayoutId id="2147495171" r:id="rId4"/>
    <p:sldLayoutId id="2147495172" r:id="rId5"/>
    <p:sldLayoutId id="2147495173" r:id="rId6"/>
    <p:sldLayoutId id="2147495174" r:id="rId7"/>
    <p:sldLayoutId id="2147495175" r:id="rId8"/>
    <p:sldLayoutId id="2147495176" r:id="rId9"/>
    <p:sldLayoutId id="2147495177" r:id="rId10"/>
    <p:sldLayoutId id="2147495178" r:id="rId11"/>
    <p:sldLayoutId id="214749517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6A833D1-EE3A-418F-8274-92E0761F12A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95" r:id="rId1"/>
    <p:sldLayoutId id="2147495180" r:id="rId2"/>
    <p:sldLayoutId id="2147495181" r:id="rId3"/>
    <p:sldLayoutId id="2147495182" r:id="rId4"/>
    <p:sldLayoutId id="2147495183" r:id="rId5"/>
    <p:sldLayoutId id="2147495184" r:id="rId6"/>
    <p:sldLayoutId id="2147495185" r:id="rId7"/>
    <p:sldLayoutId id="2147495186" r:id="rId8"/>
    <p:sldLayoutId id="2147495187" r:id="rId9"/>
    <p:sldLayoutId id="2147495188" r:id="rId10"/>
    <p:sldLayoutId id="2147495189" r:id="rId11"/>
    <p:sldLayoutId id="214749519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4FFB196-3C36-4965-B7FE-CD665995F1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48" r:id="rId1"/>
    <p:sldLayoutId id="2147495027" r:id="rId2"/>
    <p:sldLayoutId id="2147495028" r:id="rId3"/>
    <p:sldLayoutId id="2147495029" r:id="rId4"/>
    <p:sldLayoutId id="2147495030" r:id="rId5"/>
    <p:sldLayoutId id="2147495031" r:id="rId6"/>
    <p:sldLayoutId id="2147495032" r:id="rId7"/>
    <p:sldLayoutId id="2147495033" r:id="rId8"/>
    <p:sldLayoutId id="2147495034" r:id="rId9"/>
    <p:sldLayoutId id="2147495035" r:id="rId10"/>
    <p:sldLayoutId id="2147495036" r:id="rId11"/>
    <p:sldLayoutId id="2147495037" r:id="rId12"/>
    <p:sldLayoutId id="2147495038" r:id="rId13"/>
    <p:sldLayoutId id="2147495039" r:id="rId14"/>
    <p:sldLayoutId id="2147495040" r:id="rId15"/>
    <p:sldLayoutId id="2147495041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9CEC8C4-C773-4E89-B522-2BBE05D0C1A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96" r:id="rId1"/>
    <p:sldLayoutId id="2147495191" r:id="rId2"/>
    <p:sldLayoutId id="2147495192" r:id="rId3"/>
    <p:sldLayoutId id="2147495193" r:id="rId4"/>
    <p:sldLayoutId id="2147495194" r:id="rId5"/>
    <p:sldLayoutId id="2147495195" r:id="rId6"/>
    <p:sldLayoutId id="2147495196" r:id="rId7"/>
    <p:sldLayoutId id="2147495197" r:id="rId8"/>
    <p:sldLayoutId id="2147495198" r:id="rId9"/>
    <p:sldLayoutId id="2147495199" r:id="rId10"/>
    <p:sldLayoutId id="2147495200" r:id="rId11"/>
    <p:sldLayoutId id="214749520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D791DEE-B054-4CD7-A7CF-003A5E9C65A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97" r:id="rId1"/>
    <p:sldLayoutId id="2147495202" r:id="rId2"/>
    <p:sldLayoutId id="2147495203" r:id="rId3"/>
    <p:sldLayoutId id="2147495204" r:id="rId4"/>
    <p:sldLayoutId id="2147495205" r:id="rId5"/>
    <p:sldLayoutId id="2147495206" r:id="rId6"/>
    <p:sldLayoutId id="2147495207" r:id="rId7"/>
    <p:sldLayoutId id="2147495208" r:id="rId8"/>
    <p:sldLayoutId id="2147495209" r:id="rId9"/>
    <p:sldLayoutId id="2147495210" r:id="rId10"/>
    <p:sldLayoutId id="2147495211" r:id="rId11"/>
    <p:sldLayoutId id="214749521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66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88E0BFE-07D4-4495-A39E-51452546A9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98" r:id="rId1"/>
    <p:sldLayoutId id="2147495213" r:id="rId2"/>
    <p:sldLayoutId id="2147495214" r:id="rId3"/>
    <p:sldLayoutId id="2147495215" r:id="rId4"/>
    <p:sldLayoutId id="2147495216" r:id="rId5"/>
    <p:sldLayoutId id="2147495217" r:id="rId6"/>
    <p:sldLayoutId id="2147495218" r:id="rId7"/>
    <p:sldLayoutId id="2147495219" r:id="rId8"/>
    <p:sldLayoutId id="2147495220" r:id="rId9"/>
    <p:sldLayoutId id="2147495221" r:id="rId10"/>
    <p:sldLayoutId id="2147495222" r:id="rId11"/>
    <p:sldLayoutId id="2147495223" r:id="rId12"/>
    <p:sldLayoutId id="2147495224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A096BA5-4D78-488A-A33C-402DE836522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99" r:id="rId1"/>
    <p:sldLayoutId id="2147495225" r:id="rId2"/>
    <p:sldLayoutId id="2147495226" r:id="rId3"/>
    <p:sldLayoutId id="2147495227" r:id="rId4"/>
    <p:sldLayoutId id="2147495228" r:id="rId5"/>
    <p:sldLayoutId id="2147495229" r:id="rId6"/>
    <p:sldLayoutId id="2147495230" r:id="rId7"/>
    <p:sldLayoutId id="2147495231" r:id="rId8"/>
    <p:sldLayoutId id="2147495232" r:id="rId9"/>
    <p:sldLayoutId id="2147495233" r:id="rId10"/>
    <p:sldLayoutId id="2147495234" r:id="rId11"/>
    <p:sldLayoutId id="214749523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0DEB1A6-6531-4EA7-804A-E48C0303168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300" r:id="rId1"/>
    <p:sldLayoutId id="2147495236" r:id="rId2"/>
    <p:sldLayoutId id="2147495237" r:id="rId3"/>
    <p:sldLayoutId id="2147495238" r:id="rId4"/>
    <p:sldLayoutId id="2147495239" r:id="rId5"/>
    <p:sldLayoutId id="2147495240" r:id="rId6"/>
    <p:sldLayoutId id="2147495241" r:id="rId7"/>
    <p:sldLayoutId id="2147495242" r:id="rId8"/>
    <p:sldLayoutId id="2147495243" r:id="rId9"/>
    <p:sldLayoutId id="2147495244" r:id="rId10"/>
    <p:sldLayoutId id="2147495245" r:id="rId11"/>
    <p:sldLayoutId id="214749524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7138677-B3C4-4979-A4ED-57D506A3F1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49" r:id="rId1"/>
    <p:sldLayoutId id="2147495042" r:id="rId2"/>
    <p:sldLayoutId id="2147495043" r:id="rId3"/>
    <p:sldLayoutId id="2147495044" r:id="rId4"/>
    <p:sldLayoutId id="2147495045" r:id="rId5"/>
    <p:sldLayoutId id="2147495046" r:id="rId6"/>
    <p:sldLayoutId id="2147495047" r:id="rId7"/>
    <p:sldLayoutId id="2147495048" r:id="rId8"/>
    <p:sldLayoutId id="2147495049" r:id="rId9"/>
    <p:sldLayoutId id="2147495050" r:id="rId10"/>
    <p:sldLayoutId id="214749505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1DDBD28-9915-4C26-BD15-211F86E218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50" r:id="rId1"/>
    <p:sldLayoutId id="2147495052" r:id="rId2"/>
    <p:sldLayoutId id="2147495053" r:id="rId3"/>
    <p:sldLayoutId id="2147495054" r:id="rId4"/>
    <p:sldLayoutId id="2147495055" r:id="rId5"/>
    <p:sldLayoutId id="2147495056" r:id="rId6"/>
    <p:sldLayoutId id="2147495057" r:id="rId7"/>
    <p:sldLayoutId id="2147495058" r:id="rId8"/>
    <p:sldLayoutId id="2147495059" r:id="rId9"/>
    <p:sldLayoutId id="2147495060" r:id="rId10"/>
    <p:sldLayoutId id="214749506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2973B76-2BE9-4051-964D-F24347FA99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51" r:id="rId1"/>
    <p:sldLayoutId id="2147495062" r:id="rId2"/>
    <p:sldLayoutId id="2147495063" r:id="rId3"/>
    <p:sldLayoutId id="2147495064" r:id="rId4"/>
    <p:sldLayoutId id="2147495065" r:id="rId5"/>
    <p:sldLayoutId id="2147495066" r:id="rId6"/>
    <p:sldLayoutId id="2147495067" r:id="rId7"/>
    <p:sldLayoutId id="2147495068" r:id="rId8"/>
    <p:sldLayoutId id="2147495069" r:id="rId9"/>
    <p:sldLayoutId id="2147495070" r:id="rId10"/>
    <p:sldLayoutId id="2147495071" r:id="rId11"/>
    <p:sldLayoutId id="214749507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57FCBDC-8D56-40EC-90B4-04882AC1A7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52" r:id="rId1"/>
    <p:sldLayoutId id="2147495073" r:id="rId2"/>
    <p:sldLayoutId id="2147495074" r:id="rId3"/>
    <p:sldLayoutId id="2147495075" r:id="rId4"/>
    <p:sldLayoutId id="2147495076" r:id="rId5"/>
    <p:sldLayoutId id="2147495077" r:id="rId6"/>
    <p:sldLayoutId id="2147495078" r:id="rId7"/>
    <p:sldLayoutId id="2147495079" r:id="rId8"/>
    <p:sldLayoutId id="2147495080" r:id="rId9"/>
    <p:sldLayoutId id="2147495081" r:id="rId10"/>
    <p:sldLayoutId id="214749508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11DFF7E-DE1B-461A-B817-2FA9879DA5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53" r:id="rId1"/>
    <p:sldLayoutId id="2147495083" r:id="rId2"/>
    <p:sldLayoutId id="2147495084" r:id="rId3"/>
    <p:sldLayoutId id="2147495085" r:id="rId4"/>
    <p:sldLayoutId id="2147495086" r:id="rId5"/>
    <p:sldLayoutId id="2147495087" r:id="rId6"/>
    <p:sldLayoutId id="2147495088" r:id="rId7"/>
    <p:sldLayoutId id="2147495089" r:id="rId8"/>
    <p:sldLayoutId id="2147495090" r:id="rId9"/>
    <p:sldLayoutId id="2147495091" r:id="rId10"/>
    <p:sldLayoutId id="214749509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7FA2C4A-B022-465D-9911-70077C77EB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54" r:id="rId1"/>
    <p:sldLayoutId id="2147495093" r:id="rId2"/>
    <p:sldLayoutId id="2147495094" r:id="rId3"/>
    <p:sldLayoutId id="2147495095" r:id="rId4"/>
    <p:sldLayoutId id="2147495096" r:id="rId5"/>
    <p:sldLayoutId id="2147495097" r:id="rId6"/>
    <p:sldLayoutId id="2147495098" r:id="rId7"/>
    <p:sldLayoutId id="2147495099" r:id="rId8"/>
    <p:sldLayoutId id="2147495100" r:id="rId9"/>
    <p:sldLayoutId id="2147495101" r:id="rId10"/>
    <p:sldLayoutId id="2147495102" r:id="rId11"/>
    <p:sldLayoutId id="214749510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E65EDBF-B357-4071-9560-7374E741D0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255" r:id="rId1"/>
    <p:sldLayoutId id="2147495104" r:id="rId2"/>
    <p:sldLayoutId id="2147495105" r:id="rId3"/>
    <p:sldLayoutId id="2147495106" r:id="rId4"/>
    <p:sldLayoutId id="2147495107" r:id="rId5"/>
    <p:sldLayoutId id="2147495108" r:id="rId6"/>
    <p:sldLayoutId id="2147495109" r:id="rId7"/>
    <p:sldLayoutId id="2147495110" r:id="rId8"/>
    <p:sldLayoutId id="2147495111" r:id="rId9"/>
    <p:sldLayoutId id="2147495112" r:id="rId10"/>
    <p:sldLayoutId id="214749511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6"/>
          <p:cNvSpPr txBox="1">
            <a:spLocks noChangeArrowheads="1"/>
          </p:cNvSpPr>
          <p:nvPr/>
        </p:nvSpPr>
        <p:spPr bwMode="auto">
          <a:xfrm>
            <a:off x="449263" y="1052513"/>
            <a:ext cx="810101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buClr>
                <a:srgbClr val="3333CC"/>
              </a:buClr>
              <a:buFontTx/>
              <a:buNone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第十四课 选择（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4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作业：</a:t>
            </a:r>
            <a:endParaRPr lang="zh-CN" alt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9331" name="内容占位符 2"/>
          <p:cNvSpPr>
            <a:spLocks noGrp="1"/>
          </p:cNvSpPr>
          <p:nvPr>
            <p:ph idx="1"/>
          </p:nvPr>
        </p:nvSpPr>
        <p:spPr>
          <a:xfrm>
            <a:off x="179388" y="1628775"/>
            <a:ext cx="8893175" cy="482441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练习活页</a:t>
            </a:r>
            <a:r>
              <a:rPr lang="en-US" altLang="zh-CN" b="1" smtClean="0"/>
              <a:t>P8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九、写一写（任选一题，写</a:t>
            </a:r>
            <a:r>
              <a:rPr lang="en-US" altLang="zh-CN" b="1" smtClean="0"/>
              <a:t>200</a:t>
            </a:r>
            <a:r>
              <a:rPr lang="zh-CN" altLang="en-US" b="1" smtClean="0"/>
              <a:t>字以上）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en-US" b="1" smtClean="0"/>
              <a:t>张平和妻子之间出现了什么问题？如果你是张平，你会怎么做？为什么？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 </a:t>
            </a:r>
            <a:r>
              <a:rPr lang="zh-CN" altLang="en-US" b="1" smtClean="0"/>
              <a:t>王娜的父母为什么不同意王娜和男朋友结婚？如果你是王娜，你会怎么做？为什么？</a:t>
            </a:r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预习：第</a:t>
            </a:r>
            <a:r>
              <a:rPr lang="en-US" altLang="zh-CN" b="1" smtClean="0"/>
              <a:t>15</a:t>
            </a:r>
            <a:r>
              <a:rPr lang="zh-CN" altLang="en-US" b="1" smtClean="0"/>
              <a:t>课</a:t>
            </a:r>
            <a:r>
              <a:rPr lang="en-US" altLang="zh-CN" b="1" smtClean="0"/>
              <a:t>《</a:t>
            </a:r>
            <a:r>
              <a:rPr lang="zh-CN" altLang="en-US" b="1" smtClean="0"/>
              <a:t>养生的智慧</a:t>
            </a:r>
            <a:r>
              <a:rPr lang="en-US" altLang="zh-CN" b="1" smtClean="0"/>
              <a:t>》</a:t>
            </a:r>
            <a:endParaRPr lang="zh-CN" altLang="en-US" b="1" smtClean="0"/>
          </a:p>
        </p:txBody>
      </p:sp>
      <p:sp>
        <p:nvSpPr>
          <p:cNvPr id="100355" name="Content Placeholder 2"/>
          <p:cNvSpPr>
            <a:spLocks noGrp="1"/>
          </p:cNvSpPr>
          <p:nvPr>
            <p:ph idx="1"/>
          </p:nvPr>
        </p:nvSpPr>
        <p:spPr>
          <a:xfrm>
            <a:off x="34925" y="1628775"/>
            <a:ext cx="9290050" cy="4679950"/>
          </a:xfrm>
        </p:spPr>
        <p:txBody>
          <a:bodyPr/>
          <a:lstStyle/>
          <a:p>
            <a:r>
              <a:rPr lang="zh-CN" altLang="zh-CN" b="1" smtClean="0"/>
              <a:t>生词</a:t>
            </a:r>
            <a:r>
              <a:rPr lang="en-US" altLang="zh-CN" b="1" smtClean="0"/>
              <a:t>1-31</a:t>
            </a:r>
            <a:r>
              <a:rPr lang="zh-CN" altLang="en-US" b="1" smtClean="0"/>
              <a:t>（重点词：</a:t>
            </a:r>
            <a:r>
              <a:rPr lang="zh-CN" altLang="en-US" b="1" smtClean="0">
                <a:solidFill>
                  <a:srgbClr val="0000FF"/>
                </a:solidFill>
              </a:rPr>
              <a:t>生存</a:t>
            </a:r>
            <a:r>
              <a:rPr lang="zh-CN" altLang="zh-CN" b="1" smtClean="0">
                <a:solidFill>
                  <a:srgbClr val="0000FF"/>
                </a:solidFill>
              </a:rPr>
              <a:t>、</a:t>
            </a:r>
            <a:r>
              <a:rPr lang="zh-CN" altLang="en-US" b="1" smtClean="0">
                <a:solidFill>
                  <a:srgbClr val="0000FF"/>
                </a:solidFill>
              </a:rPr>
              <a:t>分明</a:t>
            </a:r>
            <a:r>
              <a:rPr lang="zh-CN" altLang="zh-CN" b="1" smtClean="0">
                <a:solidFill>
                  <a:srgbClr val="0000FF"/>
                </a:solidFill>
              </a:rPr>
              <a:t>、</a:t>
            </a:r>
            <a:r>
              <a:rPr lang="zh-CN" altLang="en-US" b="1" smtClean="0">
                <a:solidFill>
                  <a:srgbClr val="0000FF"/>
                </a:solidFill>
              </a:rPr>
              <a:t>预防</a:t>
            </a:r>
            <a:r>
              <a:rPr lang="zh-CN" altLang="en-US" b="1" smtClean="0"/>
              <a:t>）</a:t>
            </a:r>
            <a:endParaRPr lang="zh-CN" altLang="zh-CN" b="1" smtClean="0"/>
          </a:p>
          <a:p>
            <a:r>
              <a:rPr lang="zh-CN" altLang="en-US" b="1" smtClean="0"/>
              <a:t>语法：</a:t>
            </a:r>
            <a:r>
              <a:rPr lang="zh-CN" altLang="en-US" b="1" smtClean="0">
                <a:solidFill>
                  <a:srgbClr val="0000FF"/>
                </a:solidFill>
              </a:rPr>
              <a:t>以、不见得、</a:t>
            </a:r>
            <a:r>
              <a:rPr lang="en-US" altLang="zh-CN" b="1" smtClean="0">
                <a:solidFill>
                  <a:srgbClr val="0000FF"/>
                </a:solidFill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</a:rPr>
              <a:t>得要命</a:t>
            </a:r>
            <a:endParaRPr lang="en-US" altLang="zh-CN" b="1" smtClean="0">
              <a:solidFill>
                <a:srgbClr val="0000FF"/>
              </a:solidFill>
            </a:endParaRPr>
          </a:p>
          <a:p>
            <a:r>
              <a:rPr lang="zh-CN" altLang="zh-CN" b="1" smtClean="0"/>
              <a:t>课文</a:t>
            </a:r>
            <a:r>
              <a:rPr lang="en-US" altLang="zh-CN" b="1" smtClean="0"/>
              <a:t>1-4</a:t>
            </a:r>
            <a:r>
              <a:rPr lang="zh-CN" altLang="zh-CN" b="1" smtClean="0"/>
              <a:t>自然段</a:t>
            </a:r>
          </a:p>
          <a:p>
            <a:pPr lvl="1"/>
            <a:r>
              <a:rPr lang="zh-CN" altLang="en-US" b="1" smtClean="0"/>
              <a:t>作者觉得世界上什么地方最适合人类生存？为什么？</a:t>
            </a:r>
          </a:p>
          <a:p>
            <a:pPr lvl="1"/>
            <a:r>
              <a:rPr lang="zh-CN" altLang="en-US" b="1" smtClean="0"/>
              <a:t>作者觉得我们现在的生活状态有哪些问题？</a:t>
            </a:r>
          </a:p>
          <a:p>
            <a:endParaRPr lang="zh-CN" altLang="en-US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一、词语搭配</a:t>
            </a:r>
          </a:p>
        </p:txBody>
      </p:sp>
      <p:sp>
        <p:nvSpPr>
          <p:cNvPr id="87043" name="内容占位符 2"/>
          <p:cNvSpPr>
            <a:spLocks noGrp="1"/>
          </p:cNvSpPr>
          <p:nvPr>
            <p:ph idx="1"/>
          </p:nvPr>
        </p:nvSpPr>
        <p:spPr>
          <a:xfrm>
            <a:off x="468313" y="1770063"/>
            <a:ext cx="8675687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endParaRPr lang="zh-CN" altLang="en-US" smtClean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1.</a:t>
            </a:r>
            <a:r>
              <a:rPr lang="zh-CN" altLang="en-US" smtClean="0"/>
              <a:t>争论</a:t>
            </a:r>
            <a:r>
              <a:rPr lang="en-US" altLang="zh-CN" smtClean="0"/>
              <a:t>______                     2.  ______</a:t>
            </a:r>
            <a:r>
              <a:rPr lang="zh-CN" altLang="en-US" smtClean="0"/>
              <a:t>气氛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3.</a:t>
            </a:r>
            <a:r>
              <a:rPr lang="zh-CN" altLang="en-US" smtClean="0"/>
              <a:t>多余</a:t>
            </a:r>
            <a:r>
              <a:rPr lang="en-US" altLang="zh-CN" smtClean="0"/>
              <a:t>______                     4.  ______</a:t>
            </a:r>
            <a:r>
              <a:rPr lang="zh-CN" altLang="en-US" smtClean="0"/>
              <a:t>观念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5.</a:t>
            </a:r>
            <a:r>
              <a:rPr lang="zh-CN" altLang="en-US" smtClean="0"/>
              <a:t>培养</a:t>
            </a:r>
            <a:r>
              <a:rPr lang="en-US" altLang="zh-CN" smtClean="0"/>
              <a:t>______                     6.  ______</a:t>
            </a:r>
            <a:r>
              <a:rPr lang="zh-CN" altLang="en-US" smtClean="0"/>
              <a:t>义务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7.</a:t>
            </a:r>
            <a:r>
              <a:rPr lang="zh-CN" altLang="en-US" smtClean="0"/>
              <a:t>耽误</a:t>
            </a:r>
            <a:r>
              <a:rPr lang="en-US" altLang="zh-CN" smtClean="0"/>
              <a:t>______                     8.  ______</a:t>
            </a:r>
            <a:r>
              <a:rPr lang="zh-CN" altLang="en-US" smtClean="0"/>
              <a:t>压力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9.</a:t>
            </a:r>
            <a:r>
              <a:rPr lang="zh-CN" altLang="en-US" smtClean="0"/>
              <a:t>干涉</a:t>
            </a:r>
            <a:r>
              <a:rPr lang="en-US" altLang="zh-CN" smtClean="0"/>
              <a:t>______                     10. ______</a:t>
            </a:r>
            <a:r>
              <a:rPr lang="zh-CN" altLang="en-US" smtClean="0"/>
              <a:t>坦白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763713" y="2420938"/>
            <a:ext cx="15859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FF"/>
                </a:solidFill>
              </a:rPr>
              <a:t>问题</a:t>
            </a:r>
            <a:r>
              <a:rPr lang="en-US" altLang="zh-CN" sz="2400">
                <a:solidFill>
                  <a:srgbClr val="0000FF"/>
                </a:solidFill>
              </a:rPr>
              <a:t>/</a:t>
            </a:r>
            <a:r>
              <a:rPr lang="zh-CN" altLang="en-US" sz="2400">
                <a:solidFill>
                  <a:srgbClr val="0000FF"/>
                </a:solidFill>
              </a:rPr>
              <a:t>起来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300788" y="2420938"/>
            <a:ext cx="1727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FF"/>
                </a:solidFill>
              </a:rPr>
              <a:t>热列的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763713" y="2997200"/>
            <a:ext cx="928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FF"/>
                </a:solidFill>
              </a:rPr>
              <a:t>的人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300788" y="2992438"/>
            <a:ext cx="1647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FF"/>
                </a:solidFill>
              </a:rPr>
              <a:t>传统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763713" y="3573463"/>
            <a:ext cx="1000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FF"/>
                </a:solidFill>
              </a:rPr>
              <a:t>人才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443663" y="3543300"/>
            <a:ext cx="642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FF"/>
                </a:solidFill>
              </a:rPr>
              <a:t>有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763713" y="4149725"/>
            <a:ext cx="9286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FF"/>
                </a:solidFill>
              </a:rPr>
              <a:t>时间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516688" y="4149725"/>
            <a:ext cx="10080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FF"/>
                </a:solidFill>
              </a:rPr>
              <a:t>学习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774825" y="4724400"/>
            <a:ext cx="1860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FF"/>
                </a:solidFill>
              </a:rPr>
              <a:t>别人的自由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372225" y="4767263"/>
            <a:ext cx="18716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FF"/>
                </a:solidFill>
              </a:rPr>
              <a:t>十分</a:t>
            </a:r>
            <a:r>
              <a:rPr lang="en-US" altLang="zh-CN" sz="2400">
                <a:solidFill>
                  <a:srgbClr val="0000FF"/>
                </a:solidFill>
              </a:rPr>
              <a:t>/</a:t>
            </a:r>
            <a:r>
              <a:rPr lang="zh-CN" altLang="en-US" sz="2400">
                <a:solidFill>
                  <a:srgbClr val="0000FF"/>
                </a:solidFill>
              </a:rPr>
              <a:t>性格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二、选词填空</a:t>
            </a:r>
          </a:p>
        </p:txBody>
      </p:sp>
      <p:sp>
        <p:nvSpPr>
          <p:cNvPr id="88067" name="内容占位符 2"/>
          <p:cNvSpPr>
            <a:spLocks noGrp="1"/>
          </p:cNvSpPr>
          <p:nvPr>
            <p:ph idx="1"/>
          </p:nvPr>
        </p:nvSpPr>
        <p:spPr>
          <a:xfrm>
            <a:off x="468313" y="1770063"/>
            <a:ext cx="8675687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1.</a:t>
            </a:r>
            <a:r>
              <a:rPr lang="zh-CN" altLang="en-US" smtClean="0"/>
              <a:t>背地里    </a:t>
            </a:r>
            <a:r>
              <a:rPr lang="en-US" altLang="zh-CN" smtClean="0"/>
              <a:t>2.</a:t>
            </a:r>
            <a:r>
              <a:rPr lang="zh-CN" altLang="en-US" smtClean="0"/>
              <a:t>无可奈何   </a:t>
            </a:r>
            <a:r>
              <a:rPr lang="en-US" altLang="zh-CN" smtClean="0"/>
              <a:t>3.</a:t>
            </a:r>
            <a:r>
              <a:rPr lang="zh-CN" altLang="en-US" smtClean="0"/>
              <a:t>坦白   </a:t>
            </a:r>
            <a:r>
              <a:rPr lang="en-US" altLang="zh-CN" smtClean="0"/>
              <a:t>4.</a:t>
            </a:r>
            <a:r>
              <a:rPr lang="zh-CN" altLang="en-US" smtClean="0"/>
              <a:t>多余</a:t>
            </a:r>
            <a:endParaRPr lang="en-US" altLang="zh-CN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5.</a:t>
            </a:r>
            <a:r>
              <a:rPr lang="zh-CN" altLang="en-US" smtClean="0"/>
              <a:t>大手大脚   </a:t>
            </a:r>
            <a:r>
              <a:rPr lang="en-US" altLang="zh-CN" smtClean="0"/>
              <a:t>6.</a:t>
            </a:r>
            <a:r>
              <a:rPr lang="zh-CN" altLang="en-US" smtClean="0"/>
              <a:t>糟糕   </a:t>
            </a:r>
            <a:r>
              <a:rPr lang="en-US" altLang="zh-CN" smtClean="0"/>
              <a:t>7.</a:t>
            </a:r>
            <a:r>
              <a:rPr lang="zh-CN" altLang="en-US" smtClean="0"/>
              <a:t>逛街    </a:t>
            </a:r>
            <a:r>
              <a:rPr lang="en-US" altLang="zh-CN" smtClean="0"/>
              <a:t>8.</a:t>
            </a:r>
            <a:r>
              <a:rPr lang="zh-CN" altLang="en-US" smtClean="0"/>
              <a:t>算</a:t>
            </a:r>
            <a:endParaRPr lang="en-US" altLang="zh-CN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9.</a:t>
            </a:r>
            <a:r>
              <a:rPr lang="zh-CN" altLang="en-US" smtClean="0"/>
              <a:t>面积   </a:t>
            </a:r>
            <a:r>
              <a:rPr lang="en-US" altLang="zh-CN" smtClean="0"/>
              <a:t>10.</a:t>
            </a:r>
            <a:r>
              <a:rPr lang="zh-CN" altLang="en-US" smtClean="0"/>
              <a:t>不觉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标题 1"/>
          <p:cNvSpPr>
            <a:spLocks noGrp="1"/>
          </p:cNvSpPr>
          <p:nvPr>
            <p:ph type="title"/>
          </p:nvPr>
        </p:nvSpPr>
        <p:spPr>
          <a:xfrm>
            <a:off x="395288" y="969963"/>
            <a:ext cx="7793037" cy="1163637"/>
          </a:xfrm>
        </p:spPr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三、选择正确位置</a:t>
            </a:r>
          </a:p>
        </p:txBody>
      </p:sp>
      <p:sp>
        <p:nvSpPr>
          <p:cNvPr id="89091" name="内容占位符 2"/>
          <p:cNvSpPr>
            <a:spLocks noGrp="1"/>
          </p:cNvSpPr>
          <p:nvPr>
            <p:ph idx="1"/>
          </p:nvPr>
        </p:nvSpPr>
        <p:spPr>
          <a:xfrm>
            <a:off x="468313" y="2346325"/>
            <a:ext cx="8675687" cy="6508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1.A</a:t>
            </a:r>
            <a:r>
              <a:rPr lang="zh-CN" altLang="en-US" smtClean="0"/>
              <a:t>    </a:t>
            </a:r>
            <a:r>
              <a:rPr lang="en-US" altLang="zh-CN" smtClean="0"/>
              <a:t>2.B</a:t>
            </a:r>
            <a:r>
              <a:rPr lang="zh-CN" altLang="en-US" smtClean="0"/>
              <a:t>   </a:t>
            </a:r>
            <a:r>
              <a:rPr lang="en-US" altLang="zh-CN" smtClean="0"/>
              <a:t>3.C</a:t>
            </a:r>
            <a:r>
              <a:rPr lang="zh-CN" altLang="en-US" smtClean="0"/>
              <a:t>   </a:t>
            </a:r>
            <a:r>
              <a:rPr lang="en-US" altLang="zh-CN" smtClean="0"/>
              <a:t>4.C   5.C</a:t>
            </a:r>
            <a:endParaRPr lang="zh-CN" altLang="en-US" smtClean="0"/>
          </a:p>
        </p:txBody>
      </p:sp>
      <p:sp>
        <p:nvSpPr>
          <p:cNvPr id="4" name="标题 1"/>
          <p:cNvSpPr txBox="1">
            <a:spLocks/>
          </p:cNvSpPr>
          <p:nvPr/>
        </p:nvSpPr>
        <p:spPr bwMode="auto">
          <a:xfrm>
            <a:off x="395288" y="3057525"/>
            <a:ext cx="7793037" cy="1163638"/>
          </a:xfrm>
          <a:prstGeom prst="rect">
            <a:avLst/>
          </a:prstGeom>
          <a:noFill/>
          <a:ln>
            <a:noFill/>
          </a:ln>
          <a:extLst/>
        </p:spPr>
        <p:txBody>
          <a:bodyPr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ea typeface="宋体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ea typeface="宋体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ea typeface="宋体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ea typeface="宋体" charset="-122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ea typeface="宋体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ea typeface="宋体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ea typeface="宋体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ea typeface="宋体" charset="-122"/>
              </a:defRPr>
            </a:lvl9pPr>
          </a:lstStyle>
          <a:p>
            <a:pPr>
              <a:defRPr/>
            </a:pPr>
            <a:r>
              <a:rPr lang="zh-CN" altLang="en-US" b="1" kern="0" dirty="0">
                <a:solidFill>
                  <a:schemeClr val="tx1"/>
                </a:solidFill>
              </a:rPr>
              <a:t>四</a:t>
            </a:r>
            <a:r>
              <a:rPr lang="zh-CN" altLang="en-US" b="1" kern="0" dirty="0" smtClean="0">
                <a:solidFill>
                  <a:schemeClr val="tx1"/>
                </a:solidFill>
              </a:rPr>
              <a:t>、判断句子对错</a:t>
            </a:r>
            <a:endParaRPr lang="zh-CN" altLang="en-US" b="1" kern="0" dirty="0">
              <a:solidFill>
                <a:schemeClr val="tx1"/>
              </a:solidFill>
            </a:endParaRP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68313" y="4435475"/>
            <a:ext cx="8675687" cy="129698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en-US" kern="0" dirty="0" smtClean="0"/>
              <a:t>1.</a:t>
            </a:r>
            <a:r>
              <a:rPr lang="zh-CN" altLang="en-US" kern="0" dirty="0" smtClean="0"/>
              <a:t>错    </a:t>
            </a:r>
            <a:r>
              <a:rPr lang="en-US" altLang="zh-CN" kern="0" dirty="0" smtClean="0"/>
              <a:t>2.</a:t>
            </a:r>
            <a:r>
              <a:rPr lang="zh-CN" altLang="en-US" kern="0" dirty="0" smtClean="0"/>
              <a:t>对   </a:t>
            </a:r>
            <a:r>
              <a:rPr lang="en-US" altLang="zh-CN" kern="0" dirty="0" smtClean="0"/>
              <a:t>3.</a:t>
            </a:r>
            <a:r>
              <a:rPr lang="zh-CN" altLang="en-US" kern="0" dirty="0" smtClean="0"/>
              <a:t>错   </a:t>
            </a:r>
            <a:r>
              <a:rPr lang="en-US" altLang="zh-CN" kern="0" dirty="0" smtClean="0"/>
              <a:t>4.</a:t>
            </a:r>
            <a:r>
              <a:rPr lang="zh-CN" altLang="en-US" kern="0" dirty="0"/>
              <a:t>对</a:t>
            </a:r>
            <a:r>
              <a:rPr lang="en-US" altLang="zh-CN" kern="0" dirty="0" smtClean="0"/>
              <a:t>   5.</a:t>
            </a:r>
            <a:r>
              <a:rPr lang="zh-CN" altLang="en-US" kern="0" dirty="0" smtClean="0"/>
              <a:t>错</a:t>
            </a:r>
            <a:endParaRPr lang="en-US" altLang="zh-CN" kern="0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kern="0" dirty="0" smtClean="0"/>
              <a:t>6.</a:t>
            </a:r>
            <a:r>
              <a:rPr lang="zh-CN" altLang="en-US" kern="0" dirty="0" smtClean="0"/>
              <a:t>错    </a:t>
            </a:r>
            <a:r>
              <a:rPr lang="en-US" altLang="zh-CN" kern="0" dirty="0" smtClean="0"/>
              <a:t>7.</a:t>
            </a:r>
            <a:r>
              <a:rPr lang="zh-CN" altLang="en-US" kern="0" dirty="0" smtClean="0"/>
              <a:t>错   </a:t>
            </a:r>
            <a:r>
              <a:rPr lang="en-US" altLang="zh-CN" kern="0" dirty="0" smtClean="0"/>
              <a:t>8.</a:t>
            </a:r>
            <a:r>
              <a:rPr lang="zh-CN" altLang="en-US" kern="0" dirty="0" smtClean="0"/>
              <a:t>错   </a:t>
            </a:r>
            <a:r>
              <a:rPr lang="en-US" altLang="zh-CN" kern="0" dirty="0" smtClean="0"/>
              <a:t>9.</a:t>
            </a:r>
            <a:r>
              <a:rPr lang="zh-CN" altLang="en-US" kern="0" dirty="0" smtClean="0"/>
              <a:t>错   </a:t>
            </a:r>
            <a:r>
              <a:rPr lang="en-US" altLang="zh-CN" kern="0" dirty="0" smtClean="0"/>
              <a:t>10.</a:t>
            </a:r>
            <a:r>
              <a:rPr lang="zh-CN" altLang="en-US" kern="0" dirty="0" smtClean="0"/>
              <a:t>对</a:t>
            </a:r>
            <a:endParaRPr lang="zh-CN" altLang="en-US" kern="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zh-CN" altLang="en-US" dirty="0" smtClean="0">
                <a:solidFill>
                  <a:schemeClr val="tx1"/>
                </a:solidFill>
              </a:rPr>
              <a:t/>
            </a:r>
            <a:br>
              <a:rPr lang="zh-CN" altLang="en-US" dirty="0" smtClean="0">
                <a:solidFill>
                  <a:schemeClr val="tx1"/>
                </a:solidFill>
              </a:rPr>
            </a:br>
            <a:r>
              <a:rPr lang="zh-CN" altLang="en-US" b="1" dirty="0" smtClean="0">
                <a:solidFill>
                  <a:schemeClr val="tx1"/>
                </a:solidFill>
              </a:rPr>
              <a:t>五、用指定词语完成句子：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90115" name="内容占位符 2"/>
          <p:cNvSpPr>
            <a:spLocks noGrp="1"/>
          </p:cNvSpPr>
          <p:nvPr>
            <p:ph idx="1"/>
          </p:nvPr>
        </p:nvSpPr>
        <p:spPr>
          <a:xfrm>
            <a:off x="107950" y="1268413"/>
            <a:ext cx="9036050" cy="45370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</a:t>
            </a:r>
            <a:r>
              <a:rPr lang="zh-CN" altLang="en-US" sz="2800" b="1" smtClean="0"/>
              <a:t>．屋里的人热烈地讨论着，谁都不跟她说话，她觉得</a:t>
            </a:r>
            <a:r>
              <a:rPr lang="en-US" altLang="zh-CN" sz="2800" b="1" smtClean="0"/>
              <a:t>____________________</a:t>
            </a:r>
            <a:r>
              <a:rPr lang="zh-CN" altLang="en-US" sz="2800" b="1" smtClean="0"/>
              <a:t>。</a:t>
            </a:r>
            <a:r>
              <a:rPr lang="en-US" altLang="zh-CN" sz="2800" b="1" smtClean="0"/>
              <a:t>                 </a:t>
            </a:r>
            <a:r>
              <a:rPr lang="zh-CN" altLang="en-US" sz="2800" b="1" smtClean="0"/>
              <a:t>（多余）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</a:t>
            </a:r>
            <a:r>
              <a:rPr lang="zh-CN" altLang="en-US" sz="2800" b="1" smtClean="0"/>
              <a:t>．她只有九十斤，</a:t>
            </a:r>
            <a:r>
              <a:rPr lang="en-US" altLang="zh-CN" sz="2800" b="1" smtClean="0"/>
              <a:t>______</a:t>
            </a:r>
            <a:r>
              <a:rPr lang="zh-CN" altLang="en-US" sz="2800" b="1" smtClean="0"/>
              <a:t>，根本不需要减肥。（算）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</a:t>
            </a:r>
            <a:r>
              <a:rPr lang="zh-CN" altLang="en-US" sz="2800" b="1" smtClean="0"/>
              <a:t>．</a:t>
            </a:r>
            <a:r>
              <a:rPr lang="en-US" altLang="zh-CN" sz="2800" b="1" smtClean="0"/>
              <a:t>________________</a:t>
            </a:r>
            <a:r>
              <a:rPr lang="zh-CN" altLang="en-US" sz="2800" b="1" smtClean="0"/>
              <a:t>：“我真的不想去，但你一定要让我去，那我就去吧。”</a:t>
            </a:r>
            <a:r>
              <a:rPr lang="en-US" altLang="zh-CN" sz="2800" b="1" smtClean="0"/>
              <a:t>                                              </a:t>
            </a:r>
            <a:r>
              <a:rPr lang="zh-CN" altLang="en-US" sz="2800" b="1" smtClean="0"/>
              <a:t>（无可奈何）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</a:t>
            </a:r>
            <a:r>
              <a:rPr lang="zh-CN" altLang="en-US" sz="2800" b="1" smtClean="0"/>
              <a:t>．</a:t>
            </a:r>
            <a:r>
              <a:rPr lang="en-US" altLang="zh-CN" sz="2800" b="1" smtClean="0"/>
              <a:t>_____________</a:t>
            </a:r>
            <a:r>
              <a:rPr lang="zh-CN" altLang="en-US" sz="2800" b="1" smtClean="0"/>
              <a:t>，大家都忙着找工作。</a:t>
            </a:r>
            <a:r>
              <a:rPr lang="en-US" altLang="zh-CN" sz="2800" b="1" smtClean="0"/>
              <a:t>   </a:t>
            </a:r>
            <a:r>
              <a:rPr lang="zh-CN" altLang="en-US" sz="2800" b="1" smtClean="0"/>
              <a:t>（临）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5</a:t>
            </a:r>
            <a:r>
              <a:rPr lang="zh-CN" altLang="en-US" sz="2800" b="1" smtClean="0"/>
              <a:t>．</a:t>
            </a:r>
            <a:r>
              <a:rPr lang="en-US" altLang="zh-CN" sz="2800" b="1" smtClean="0"/>
              <a:t>_______________</a:t>
            </a:r>
            <a:r>
              <a:rPr lang="zh-CN" altLang="en-US" sz="2800" b="1" smtClean="0"/>
              <a:t>，别说当组长，就是当班长也没问题。</a:t>
            </a:r>
            <a:r>
              <a:rPr lang="en-US" altLang="zh-CN" sz="2800" b="1" smtClean="0"/>
              <a:t>      </a:t>
            </a:r>
            <a:r>
              <a:rPr lang="zh-CN" altLang="en-US" sz="2800" b="1" smtClean="0"/>
              <a:t>（凭）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07950" y="1681163"/>
            <a:ext cx="40370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自己像个</a:t>
            </a:r>
            <a:r>
              <a:rPr lang="zh-CN" altLang="en-US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多余</a:t>
            </a: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的人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276600" y="2133600"/>
            <a:ext cx="19288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不</a:t>
            </a:r>
            <a:r>
              <a:rPr lang="zh-CN" altLang="en-US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算</a:t>
            </a: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胖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068388" y="2640013"/>
            <a:ext cx="3000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她</a:t>
            </a:r>
            <a:r>
              <a:rPr lang="zh-CN" altLang="en-US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无可奈何</a:t>
            </a: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地说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82638" y="4005263"/>
            <a:ext cx="30686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临</a:t>
            </a: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毕业</a:t>
            </a:r>
            <a:r>
              <a:rPr lang="en-US" altLang="zh-CN" sz="2800" b="1">
                <a:latin typeface="楷体" pitchFamily="49" charset="-122"/>
                <a:ea typeface="楷体" pitchFamily="49" charset="-122"/>
              </a:rPr>
              <a:t>[</a:t>
            </a: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之前</a:t>
            </a:r>
            <a:r>
              <a:rPr lang="en-US" altLang="zh-CN" sz="2800" b="1">
                <a:latin typeface="楷体" pitchFamily="49" charset="-122"/>
                <a:ea typeface="楷体" pitchFamily="49" charset="-122"/>
              </a:rPr>
              <a:t>]</a:t>
            </a:r>
            <a:endParaRPr lang="zh-CN" altLang="en-US" sz="2800" b="1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84225" y="4527550"/>
            <a:ext cx="2143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凭</a:t>
            </a: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他的能力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smtClean="0">
                <a:solidFill>
                  <a:srgbClr val="000000"/>
                </a:solidFill>
              </a:rPr>
              <a:t>五、用指定词语完成句子：</a:t>
            </a:r>
            <a:endParaRPr lang="zh-CN" altLang="en-US" smtClean="0">
              <a:solidFill>
                <a:srgbClr val="FF0000"/>
              </a:solidFill>
            </a:endParaRPr>
          </a:p>
        </p:txBody>
      </p:sp>
      <p:sp>
        <p:nvSpPr>
          <p:cNvPr id="91139" name="内容占位符 2"/>
          <p:cNvSpPr>
            <a:spLocks noGrp="1"/>
          </p:cNvSpPr>
          <p:nvPr>
            <p:ph idx="1"/>
          </p:nvPr>
        </p:nvSpPr>
        <p:spPr>
          <a:xfrm>
            <a:off x="252413" y="1620838"/>
            <a:ext cx="8891587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6</a:t>
            </a:r>
            <a:r>
              <a:rPr lang="zh-CN" altLang="en-US" sz="2800" b="1" smtClean="0"/>
              <a:t>．</a:t>
            </a:r>
            <a:r>
              <a:rPr lang="en-US" altLang="zh-CN" sz="2800" b="1" smtClean="0"/>
              <a:t>_______________</a:t>
            </a:r>
            <a:r>
              <a:rPr lang="zh-CN" altLang="en-US" sz="2800" b="1" smtClean="0"/>
              <a:t>，她仍然坚持工作，这给她的领导留下了深刻的印象。</a:t>
            </a:r>
            <a:r>
              <a:rPr lang="en-US" altLang="zh-CN" sz="2800" b="1" smtClean="0"/>
              <a:t>       </a:t>
            </a:r>
            <a:r>
              <a:rPr lang="zh-CN" altLang="en-US" sz="2800" b="1" smtClean="0"/>
              <a:t>（在</a:t>
            </a:r>
            <a:r>
              <a:rPr lang="en-US" altLang="zh-CN" sz="2800" b="1" smtClean="0"/>
              <a:t>……</a:t>
            </a:r>
            <a:r>
              <a:rPr lang="zh-CN" altLang="en-US" sz="2800" b="1" smtClean="0"/>
              <a:t>下） 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7</a:t>
            </a:r>
            <a:r>
              <a:rPr lang="zh-CN" altLang="en-US" sz="2800" b="1" smtClean="0"/>
              <a:t>．他的</a:t>
            </a:r>
            <a:r>
              <a:rPr lang="en-US" altLang="zh-CN" sz="2800" b="1" smtClean="0"/>
              <a:t>___________</a:t>
            </a:r>
            <a:r>
              <a:rPr lang="zh-CN" altLang="en-US" sz="2800" b="1" smtClean="0"/>
              <a:t>都深深地吸引了她。（以及）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8</a:t>
            </a:r>
            <a:r>
              <a:rPr lang="zh-CN" altLang="en-US" sz="2800" b="1" smtClean="0"/>
              <a:t>．任何东西用完后都应该放回原处，</a:t>
            </a:r>
            <a:r>
              <a:rPr lang="en-US" altLang="zh-CN" sz="2800" b="1" smtClean="0"/>
              <a:t>___________________</a:t>
            </a:r>
            <a:r>
              <a:rPr lang="zh-CN" altLang="en-US" sz="2800" b="1" smtClean="0"/>
              <a:t>。              （免得）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9</a:t>
            </a:r>
            <a:r>
              <a:rPr lang="zh-CN" altLang="en-US" sz="2800" b="1" smtClean="0"/>
              <a:t>．</a:t>
            </a:r>
            <a:r>
              <a:rPr lang="en-US" altLang="zh-CN" sz="2800" b="1" smtClean="0"/>
              <a:t>_________</a:t>
            </a:r>
            <a:r>
              <a:rPr lang="zh-CN" altLang="en-US" sz="2800" b="1" smtClean="0"/>
              <a:t>是父母的义务。</a:t>
            </a:r>
            <a:r>
              <a:rPr lang="en-US" altLang="zh-CN" sz="2800" b="1" smtClean="0"/>
              <a:t>              </a:t>
            </a:r>
            <a:r>
              <a:rPr lang="zh-CN" altLang="en-US" sz="2800" b="1" smtClean="0"/>
              <a:t>    （培养）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10</a:t>
            </a:r>
            <a:r>
              <a:rPr lang="zh-CN" altLang="en-US" sz="2800" b="1" smtClean="0">
                <a:solidFill>
                  <a:srgbClr val="000000"/>
                </a:solidFill>
              </a:rPr>
              <a:t> ．</a:t>
            </a:r>
            <a:r>
              <a:rPr lang="zh-CN" altLang="en-US" sz="2800" b="1" smtClean="0"/>
              <a:t>现在的年轻人，都喜欢</a:t>
            </a:r>
            <a:r>
              <a:rPr lang="en-US" altLang="zh-CN" sz="2800" b="1" smtClean="0"/>
              <a:t>_______________</a:t>
            </a:r>
            <a:r>
              <a:rPr lang="zh-CN" altLang="en-US" sz="2800" b="1" smtClean="0"/>
              <a:t>。</a:t>
            </a:r>
            <a:r>
              <a:rPr lang="en-US" altLang="zh-CN" sz="2800" b="1" smtClean="0"/>
              <a:t>       </a:t>
            </a:r>
            <a:r>
              <a:rPr lang="zh-CN" altLang="en-US" sz="2800" b="1" smtClean="0"/>
              <a:t>   （</a:t>
            </a:r>
            <a:r>
              <a:rPr lang="en-US" altLang="zh-CN" sz="2800" b="1" smtClean="0"/>
              <a:t>……</a:t>
            </a:r>
            <a:r>
              <a:rPr lang="zh-CN" altLang="en-US" sz="2800" b="1" smtClean="0"/>
              <a:t>之类）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 flipH="1">
            <a:off x="990600" y="1196975"/>
            <a:ext cx="35369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在</a:t>
            </a: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这种情况</a:t>
            </a:r>
            <a:r>
              <a:rPr lang="zh-CN" altLang="en-US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下</a:t>
            </a:r>
            <a:r>
              <a:rPr lang="en-US" altLang="zh-CN" sz="2800" b="1">
                <a:latin typeface="楷体" pitchFamily="49" charset="-122"/>
                <a:ea typeface="楷体" pitchFamily="49" charset="-122"/>
              </a:rPr>
              <a:t>//</a:t>
            </a:r>
            <a:r>
              <a:rPr lang="zh-CN" altLang="en-US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在</a:t>
            </a: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生病的情况</a:t>
            </a:r>
            <a:r>
              <a:rPr lang="zh-CN" altLang="en-US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下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749425" y="2492375"/>
            <a:ext cx="2967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外表</a:t>
            </a:r>
            <a:r>
              <a:rPr lang="zh-CN" altLang="en-US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以及</a:t>
            </a: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性格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84213" y="3481388"/>
            <a:ext cx="3843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免得</a:t>
            </a: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用的时候找不到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036638" y="3952875"/>
            <a:ext cx="19510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培养</a:t>
            </a: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孩子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968875" y="4489450"/>
            <a:ext cx="3706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牛仔裤</a:t>
            </a:r>
            <a:r>
              <a:rPr lang="zh-CN" altLang="en-US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之类</a:t>
            </a: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的衣服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zh-CN" altLang="en-US" dirty="0" smtClean="0">
                <a:solidFill>
                  <a:schemeClr val="tx1"/>
                </a:solidFill>
              </a:rPr>
              <a:t/>
            </a:r>
            <a:br>
              <a:rPr lang="zh-CN" altLang="en-US" dirty="0" smtClean="0">
                <a:solidFill>
                  <a:schemeClr val="tx1"/>
                </a:solidFill>
              </a:rPr>
            </a:br>
            <a:r>
              <a:rPr lang="zh-CN" altLang="en-US" b="1" dirty="0" smtClean="0">
                <a:solidFill>
                  <a:schemeClr val="tx1"/>
                </a:solidFill>
              </a:rPr>
              <a:t>六、整理句子：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92163" name="内容占位符 2"/>
          <p:cNvSpPr>
            <a:spLocks noGrp="1"/>
          </p:cNvSpPr>
          <p:nvPr>
            <p:ph idx="1"/>
          </p:nvPr>
        </p:nvSpPr>
        <p:spPr>
          <a:xfrm>
            <a:off x="257175" y="1498600"/>
            <a:ext cx="8886825" cy="524351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en-US" b="1" smtClean="0"/>
              <a:t>一点儿　苹果　之类　牛奶　吃　食物　每天　的　应该　都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　　　　　　　　　　　　　　　　　　　　　　　　　　　　　　　　</a:t>
            </a:r>
            <a:r>
              <a:rPr lang="en-US" altLang="zh-CN" b="1" smtClean="0"/>
              <a:t> </a:t>
            </a:r>
            <a:endParaRPr lang="zh-CN" altLang="en-US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 </a:t>
            </a:r>
            <a:r>
              <a:rPr lang="zh-CN" altLang="en-US" b="1" smtClean="0"/>
              <a:t>都　最好　免得　内容　忘记　把　以后　这些　下来　记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 </a:t>
            </a:r>
            <a:r>
              <a:rPr lang="zh-CN" altLang="en-US" b="1" smtClean="0"/>
              <a:t>其他　东西　我　以及　带　外衣　内衣　了　的　一些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　　　　　　　　　　　　　　　　　　　　　　　　　　　　　　　　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39750" y="2546350"/>
            <a:ext cx="8604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FF"/>
                </a:solidFill>
              </a:rPr>
              <a:t>每天都应该吃一点儿苹果、牛奶</a:t>
            </a:r>
            <a:r>
              <a:rPr lang="zh-CN" altLang="en-US" sz="2800" b="1">
                <a:solidFill>
                  <a:srgbClr val="FF0000"/>
                </a:solidFill>
              </a:rPr>
              <a:t>之类</a:t>
            </a:r>
            <a:r>
              <a:rPr lang="zh-CN" altLang="en-US" sz="2800" b="1">
                <a:solidFill>
                  <a:srgbClr val="0000FF"/>
                </a:solidFill>
              </a:rPr>
              <a:t>的食物。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11188" y="4200525"/>
            <a:ext cx="6929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FF"/>
                </a:solidFill>
              </a:rPr>
              <a:t>最好把这些内容都记下来，</a:t>
            </a:r>
            <a:r>
              <a:rPr lang="zh-CN" altLang="en-US" sz="2800" b="1">
                <a:solidFill>
                  <a:srgbClr val="FF0000"/>
                </a:solidFill>
              </a:rPr>
              <a:t>免得</a:t>
            </a:r>
            <a:r>
              <a:rPr lang="zh-CN" altLang="en-US" sz="2800" b="1">
                <a:solidFill>
                  <a:srgbClr val="0000FF"/>
                </a:solidFill>
              </a:rPr>
              <a:t>以后忘记。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39750" y="5857875"/>
            <a:ext cx="79200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FF"/>
                </a:solidFill>
              </a:rPr>
              <a:t>我带了内衣、外衣</a:t>
            </a:r>
            <a:r>
              <a:rPr lang="zh-CN" altLang="en-US" sz="2800" b="1">
                <a:solidFill>
                  <a:srgbClr val="FF0000"/>
                </a:solidFill>
              </a:rPr>
              <a:t>以及</a:t>
            </a:r>
            <a:r>
              <a:rPr lang="zh-CN" altLang="en-US" sz="2800" b="1">
                <a:solidFill>
                  <a:srgbClr val="0000FF"/>
                </a:solidFill>
              </a:rPr>
              <a:t>其他的一些东西。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39750" y="6289675"/>
            <a:ext cx="7920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FF"/>
                </a:solidFill>
              </a:rPr>
              <a:t>我带了一些内衣、外衣</a:t>
            </a:r>
            <a:r>
              <a:rPr lang="zh-CN" altLang="en-US" sz="2800" b="1">
                <a:solidFill>
                  <a:srgbClr val="FF0000"/>
                </a:solidFill>
              </a:rPr>
              <a:t>以及</a:t>
            </a:r>
            <a:r>
              <a:rPr lang="zh-CN" altLang="en-US" sz="2800" b="1">
                <a:solidFill>
                  <a:srgbClr val="0000FF"/>
                </a:solidFill>
              </a:rPr>
              <a:t>其他的东西。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六、整理句子：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93187" name="内容占位符 2"/>
          <p:cNvSpPr>
            <a:spLocks noGrp="1"/>
          </p:cNvSpPr>
          <p:nvPr>
            <p:ph idx="1"/>
          </p:nvPr>
        </p:nvSpPr>
        <p:spPr>
          <a:xfrm>
            <a:off x="250825" y="1700213"/>
            <a:ext cx="8713788" cy="49688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4. </a:t>
            </a:r>
            <a:r>
              <a:rPr lang="zh-CN" altLang="en-US" b="1" smtClean="0"/>
              <a:t>在</a:t>
            </a:r>
            <a:r>
              <a:rPr lang="en-US" altLang="zh-CN" b="1" smtClean="0"/>
              <a:t>……</a:t>
            </a:r>
            <a:r>
              <a:rPr lang="zh-CN" altLang="en-US" b="1" smtClean="0"/>
              <a:t>下　对　失败　仍然　的　信心　她　充满　情况　未来　了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5. </a:t>
            </a:r>
            <a:r>
              <a:rPr lang="zh-CN" altLang="en-US" b="1" smtClean="0"/>
              <a:t>谈　多余　吧　这儿　暂时　到　话　的　说　就　不要　了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　　　　　　　　　　　　　　　　　　　　　　　　　　　　　　　　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76275" y="2762250"/>
            <a:ext cx="8143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</a:rPr>
              <a:t>在</a:t>
            </a:r>
            <a:r>
              <a:rPr lang="zh-CN" altLang="en-US" sz="2800" b="1">
                <a:solidFill>
                  <a:srgbClr val="0000FF"/>
                </a:solidFill>
              </a:rPr>
              <a:t>失败的情况</a:t>
            </a:r>
            <a:r>
              <a:rPr lang="zh-CN" altLang="en-US" sz="2800" b="1">
                <a:solidFill>
                  <a:srgbClr val="FF0000"/>
                </a:solidFill>
              </a:rPr>
              <a:t>下</a:t>
            </a:r>
            <a:r>
              <a:rPr lang="zh-CN" altLang="en-US" sz="2800" b="1">
                <a:solidFill>
                  <a:srgbClr val="0000FF"/>
                </a:solidFill>
              </a:rPr>
              <a:t>，她仍然对未来充满了信心。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4213" y="4778375"/>
            <a:ext cx="73167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</a:rPr>
              <a:t>暂时</a:t>
            </a:r>
            <a:r>
              <a:rPr lang="zh-CN" altLang="en-US" sz="2800" b="1">
                <a:solidFill>
                  <a:srgbClr val="0000FF"/>
                </a:solidFill>
              </a:rPr>
              <a:t>谈到这儿吧，</a:t>
            </a:r>
            <a:r>
              <a:rPr lang="zh-CN" altLang="en-US" sz="2800" b="1">
                <a:solidFill>
                  <a:srgbClr val="FF0000"/>
                </a:solidFill>
              </a:rPr>
              <a:t>多余</a:t>
            </a:r>
            <a:r>
              <a:rPr lang="zh-CN" altLang="en-US" sz="2800" b="1">
                <a:solidFill>
                  <a:srgbClr val="0000FF"/>
                </a:solidFill>
              </a:rPr>
              <a:t>的话就不要说了。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84213" y="5281613"/>
            <a:ext cx="73167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</a:rPr>
              <a:t>暂时</a:t>
            </a:r>
            <a:r>
              <a:rPr lang="zh-CN" altLang="en-US" sz="2800" b="1">
                <a:solidFill>
                  <a:srgbClr val="0000FF"/>
                </a:solidFill>
              </a:rPr>
              <a:t>就谈到这儿吧，</a:t>
            </a:r>
            <a:r>
              <a:rPr lang="zh-CN" altLang="en-US" sz="2800" b="1">
                <a:solidFill>
                  <a:srgbClr val="FF0000"/>
                </a:solidFill>
              </a:rPr>
              <a:t>多余</a:t>
            </a:r>
            <a:r>
              <a:rPr lang="zh-CN" altLang="en-US" sz="2800" b="1">
                <a:solidFill>
                  <a:srgbClr val="0000FF"/>
                </a:solidFill>
              </a:rPr>
              <a:t>的话不要说了。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标题 1"/>
          <p:cNvSpPr>
            <a:spLocks noGrp="1"/>
          </p:cNvSpPr>
          <p:nvPr>
            <p:ph type="title"/>
          </p:nvPr>
        </p:nvSpPr>
        <p:spPr>
          <a:xfrm>
            <a:off x="107950" y="115888"/>
            <a:ext cx="7793038" cy="793750"/>
          </a:xfrm>
        </p:spPr>
        <p:txBody>
          <a:bodyPr/>
          <a:lstStyle/>
          <a:p>
            <a:r>
              <a:rPr lang="zh-CN" altLang="en-US" smtClean="0"/>
              <a:t>七、综合填空</a:t>
            </a:r>
          </a:p>
        </p:txBody>
      </p:sp>
      <p:sp>
        <p:nvSpPr>
          <p:cNvPr id="94211" name="内容占位符 2"/>
          <p:cNvSpPr>
            <a:spLocks noGrp="1"/>
          </p:cNvSpPr>
          <p:nvPr>
            <p:ph idx="1"/>
          </p:nvPr>
        </p:nvSpPr>
        <p:spPr>
          <a:xfrm>
            <a:off x="179388" y="1052513"/>
            <a:ext cx="8713787" cy="55451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sz="2400" smtClean="0"/>
              <a:t>      </a:t>
            </a:r>
            <a:r>
              <a:rPr lang="zh-CN" altLang="en-US" sz="2400" b="1" smtClean="0">
                <a:solidFill>
                  <a:srgbClr val="0000FF"/>
                </a:solidFill>
              </a:rPr>
              <a:t>免得　坦白　多余　在</a:t>
            </a:r>
            <a:r>
              <a:rPr lang="en-US" altLang="zh-CN" sz="2400" b="1" smtClean="0">
                <a:solidFill>
                  <a:srgbClr val="0000FF"/>
                </a:solidFill>
              </a:rPr>
              <a:t>……</a:t>
            </a:r>
            <a:r>
              <a:rPr lang="zh-CN" altLang="en-US" sz="2400" b="1" smtClean="0">
                <a:solidFill>
                  <a:srgbClr val="0000FF"/>
                </a:solidFill>
              </a:rPr>
              <a:t>下　培养　限制　算　凭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400" b="1" smtClean="0">
                <a:solidFill>
                  <a:srgbClr val="0000FF"/>
                </a:solidFill>
              </a:rPr>
              <a:t>      不满　不由得　暂时　争论　无可奈何　气氛　义务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600" smtClean="0"/>
              <a:t>      小丽和小张恋爱了，因为小张家比较贫穷，小丽的父母对此很</a:t>
            </a:r>
            <a:r>
              <a:rPr lang="en-US" altLang="zh-CN" sz="2600" smtClean="0"/>
              <a:t>__________</a:t>
            </a:r>
            <a:r>
              <a:rPr lang="zh-CN" altLang="en-US" sz="2600" smtClean="0"/>
              <a:t>，甚至</a:t>
            </a:r>
            <a:r>
              <a:rPr lang="en-US" altLang="zh-CN" sz="2600" smtClean="0">
                <a:solidFill>
                  <a:srgbClr val="000000"/>
                </a:solidFill>
              </a:rPr>
              <a:t>__________</a:t>
            </a:r>
            <a:r>
              <a:rPr lang="zh-CN" altLang="en-US" sz="2600" smtClean="0"/>
              <a:t>他们俩见面。小丽和父母</a:t>
            </a:r>
            <a:r>
              <a:rPr lang="en-US" altLang="zh-CN" sz="2600" smtClean="0">
                <a:solidFill>
                  <a:srgbClr val="000000"/>
                </a:solidFill>
              </a:rPr>
              <a:t>_____</a:t>
            </a:r>
            <a:r>
              <a:rPr lang="zh-CN" altLang="en-US" sz="2600" smtClean="0"/>
              <a:t>了很多次，家里的</a:t>
            </a:r>
            <a:r>
              <a:rPr lang="en-US" altLang="zh-CN" sz="2600" smtClean="0">
                <a:solidFill>
                  <a:srgbClr val="000000"/>
                </a:solidFill>
              </a:rPr>
              <a:t>_______</a:t>
            </a:r>
            <a:r>
              <a:rPr lang="zh-CN" altLang="en-US" sz="2600" smtClean="0"/>
              <a:t>也变得很紧张。为了解决这个问题，小张去了小丽家。小丽的父母说：“</a:t>
            </a:r>
            <a:r>
              <a:rPr lang="en-US" altLang="zh-CN" sz="2600" smtClean="0">
                <a:solidFill>
                  <a:srgbClr val="000000"/>
                </a:solidFill>
              </a:rPr>
              <a:t>__________</a:t>
            </a:r>
            <a:r>
              <a:rPr lang="zh-CN" altLang="en-US" sz="2600" smtClean="0"/>
              <a:t>地说</a:t>
            </a:r>
            <a:r>
              <a:rPr lang="en-US" altLang="zh-CN" sz="2600" smtClean="0"/>
              <a:t>, </a:t>
            </a:r>
            <a:r>
              <a:rPr lang="zh-CN" altLang="en-US" sz="2600" smtClean="0"/>
              <a:t>你确实很优秀。但你现在什么都没有，</a:t>
            </a:r>
            <a:r>
              <a:rPr lang="en-US" altLang="zh-CN" sz="2600" smtClean="0">
                <a:solidFill>
                  <a:srgbClr val="000000"/>
                </a:solidFill>
              </a:rPr>
              <a:t> __________</a:t>
            </a:r>
            <a:r>
              <a:rPr lang="zh-CN" altLang="en-US" sz="2600" smtClean="0"/>
              <a:t>小丽的条件，她完全可以找一个更好的。</a:t>
            </a:r>
            <a:r>
              <a:rPr lang="en-US" altLang="zh-CN" sz="2600" smtClean="0">
                <a:solidFill>
                  <a:srgbClr val="000000"/>
                </a:solidFill>
              </a:rPr>
              <a:t> ______</a:t>
            </a:r>
            <a:r>
              <a:rPr lang="zh-CN" altLang="en-US" sz="2600" smtClean="0"/>
              <a:t>这种情况</a:t>
            </a:r>
            <a:r>
              <a:rPr lang="en-US" altLang="zh-CN" sz="2600" smtClean="0">
                <a:solidFill>
                  <a:srgbClr val="000000"/>
                </a:solidFill>
              </a:rPr>
              <a:t>_______ </a:t>
            </a:r>
            <a:r>
              <a:rPr lang="zh-CN" altLang="en-US" sz="2600" smtClean="0"/>
              <a:t>，你要是真的爱她，就应该离开她，</a:t>
            </a:r>
            <a:r>
              <a:rPr lang="en-US" altLang="zh-CN" sz="2600" smtClean="0">
                <a:solidFill>
                  <a:srgbClr val="000000"/>
                </a:solidFill>
              </a:rPr>
              <a:t> __________</a:t>
            </a:r>
            <a:r>
              <a:rPr lang="zh-CN" altLang="en-US" sz="2600" smtClean="0"/>
              <a:t>耽误她。”小张说：“我现在工资确实不</a:t>
            </a:r>
            <a:r>
              <a:rPr lang="en-US" altLang="zh-CN" sz="2600" smtClean="0">
                <a:solidFill>
                  <a:srgbClr val="000000"/>
                </a:solidFill>
              </a:rPr>
              <a:t>__________</a:t>
            </a:r>
            <a:r>
              <a:rPr lang="zh-CN" altLang="en-US" sz="2600" smtClean="0"/>
              <a:t>高，但这是</a:t>
            </a:r>
            <a:r>
              <a:rPr lang="en-US" altLang="zh-CN" sz="2600" smtClean="0">
                <a:solidFill>
                  <a:srgbClr val="000000"/>
                </a:solidFill>
              </a:rPr>
              <a:t>________</a:t>
            </a:r>
            <a:r>
              <a:rPr lang="zh-CN" altLang="en-US" sz="2600" smtClean="0"/>
              <a:t>的。我相信我一定会让小丽过上幸福的生活的，请叔叔阿姨给我一次机会吧。”最后，小丽的父母决定不再干涉他们。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763713" y="2349500"/>
            <a:ext cx="10429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不满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64050" y="2349500"/>
            <a:ext cx="10445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限制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692275" y="2771775"/>
            <a:ext cx="10429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争论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472113" y="2771775"/>
            <a:ext cx="10445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气氛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331913" y="3563938"/>
            <a:ext cx="10429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坦白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547813" y="3995738"/>
            <a:ext cx="10429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凭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39750" y="4356100"/>
            <a:ext cx="10429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在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879725" y="4356100"/>
            <a:ext cx="10445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下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403350" y="4787900"/>
            <a:ext cx="10445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免得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55650" y="5148263"/>
            <a:ext cx="10429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算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032250" y="5157788"/>
            <a:ext cx="10445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暂时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2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2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6276</TotalTime>
  <Words>625</Words>
  <Application>Microsoft Office PowerPoint</Application>
  <PresentationFormat>全屏显示(4:3)</PresentationFormat>
  <Paragraphs>94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24</vt:i4>
      </vt:variant>
      <vt:variant>
        <vt:lpstr>幻灯片标题</vt:lpstr>
      </vt:variant>
      <vt:variant>
        <vt:i4>11</vt:i4>
      </vt:variant>
    </vt:vector>
  </HeadingPairs>
  <TitlesOfParts>
    <vt:vector size="43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华文新魏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19_Blends</vt:lpstr>
      <vt:lpstr>23_Blends</vt:lpstr>
      <vt:lpstr>24_Blends</vt:lpstr>
      <vt:lpstr>25_Blends</vt:lpstr>
      <vt:lpstr>26_Blends</vt:lpstr>
      <vt:lpstr>22_Blends</vt:lpstr>
      <vt:lpstr>16_Blends</vt:lpstr>
      <vt:lpstr>17_Blends</vt:lpstr>
      <vt:lpstr>PowerPoint 演示文稿</vt:lpstr>
      <vt:lpstr>一、词语搭配</vt:lpstr>
      <vt:lpstr>二、选词填空</vt:lpstr>
      <vt:lpstr>三、选择正确位置</vt:lpstr>
      <vt:lpstr> 五、用指定词语完成句子：</vt:lpstr>
      <vt:lpstr>五、用指定词语完成句子：</vt:lpstr>
      <vt:lpstr> 六、整理句子：</vt:lpstr>
      <vt:lpstr>六、整理句子：</vt:lpstr>
      <vt:lpstr>七、综合填空</vt:lpstr>
      <vt:lpstr>作业：</vt:lpstr>
      <vt:lpstr>预习：第15课《养生的智慧》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335</cp:revision>
  <dcterms:created xsi:type="dcterms:W3CDTF">2011-10-16T07:10:07Z</dcterms:created>
  <dcterms:modified xsi:type="dcterms:W3CDTF">2015-03-30T10:25:23Z</dcterms:modified>
</cp:coreProperties>
</file>