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75AC2-ECEA-4069-8B26-BF3347C1D7C4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FA4C9-3AFB-4DFB-AFE1-D30DDD7540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7578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E9CF4-528C-4971-9BA0-97DEA2E943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59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EB4CD-4C48-4440-8531-5B4AC9A2F470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77F8-FAB5-4187-9172-95DCD778D9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8130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EB4CD-4C48-4440-8531-5B4AC9A2F470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77F8-FAB5-4187-9172-95DCD778D9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5015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EB4CD-4C48-4440-8531-5B4AC9A2F470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77F8-FAB5-4187-9172-95DCD778D9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481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EB4CD-4C48-4440-8531-5B4AC9A2F470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77F8-FAB5-4187-9172-95DCD778D9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177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EB4CD-4C48-4440-8531-5B4AC9A2F470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77F8-FAB5-4187-9172-95DCD778D9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5639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EB4CD-4C48-4440-8531-5B4AC9A2F470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77F8-FAB5-4187-9172-95DCD778D9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7284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EB4CD-4C48-4440-8531-5B4AC9A2F470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77F8-FAB5-4187-9172-95DCD778D9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355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EB4CD-4C48-4440-8531-5B4AC9A2F470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77F8-FAB5-4187-9172-95DCD778D9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3197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EB4CD-4C48-4440-8531-5B4AC9A2F470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77F8-FAB5-4187-9172-95DCD778D9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4322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EB4CD-4C48-4440-8531-5B4AC9A2F470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77F8-FAB5-4187-9172-95DCD778D9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2466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EB4CD-4C48-4440-8531-5B4AC9A2F470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77F8-FAB5-4187-9172-95DCD778D9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0083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EB4CD-4C48-4440-8531-5B4AC9A2F470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D77F8-FAB5-4187-9172-95DCD778D9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9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hyperlink" Target="http://ziraat.sdu.edu.tr/assets/uploads/sites/138/files/tarla-bitkilerine-giris-27092016.pdf" TargetMode="External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ziraat.sdu.edu.tr/assets/uploads/sites/138/files/tarla-bitkilerine-giris-27092016.pdf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537837" y="252149"/>
            <a:ext cx="5376623" cy="1320800"/>
          </a:xfrm>
        </p:spPr>
        <p:txBody>
          <a:bodyPr>
            <a:normAutofit/>
          </a:bodyPr>
          <a:lstStyle/>
          <a:p>
            <a:r>
              <a:rPr lang="en-US" sz="2000" b="1" dirty="0"/>
              <a:t>FARMASOTİK ÜRÜNLER OLARAK TIBBİ VE AROMATİK BİTKİLER</a:t>
            </a:r>
            <a:endParaRPr lang="en-US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81946" y="1572949"/>
            <a:ext cx="5158567" cy="3880772"/>
          </a:xfrm>
        </p:spPr>
        <p:txBody>
          <a:bodyPr>
            <a:noAutofit/>
          </a:bodyPr>
          <a:lstStyle/>
          <a:p>
            <a:pPr algn="just"/>
            <a:r>
              <a:rPr lang="tr-TR" sz="1600" dirty="0" err="1"/>
              <a:t>Aloevera</a:t>
            </a:r>
            <a:r>
              <a:rPr lang="tr-TR" sz="1600" dirty="0"/>
              <a:t>, </a:t>
            </a:r>
            <a:r>
              <a:rPr lang="tr-TR" sz="1600" dirty="0" err="1"/>
              <a:t>Chamomile</a:t>
            </a:r>
            <a:r>
              <a:rPr lang="tr-TR" sz="1600" dirty="0"/>
              <a:t>, </a:t>
            </a:r>
            <a:r>
              <a:rPr lang="tr-TR" sz="1600" dirty="0" err="1"/>
              <a:t>Digitalis</a:t>
            </a:r>
            <a:r>
              <a:rPr lang="tr-TR" sz="1600" dirty="0"/>
              <a:t>, </a:t>
            </a:r>
            <a:r>
              <a:rPr lang="tr-TR" sz="1600" dirty="0" err="1"/>
              <a:t>Echinacea</a:t>
            </a:r>
            <a:r>
              <a:rPr lang="tr-TR" sz="1600" dirty="0"/>
              <a:t>, </a:t>
            </a:r>
            <a:r>
              <a:rPr lang="tr-TR" sz="1600" dirty="0" err="1"/>
              <a:t>Efedra</a:t>
            </a:r>
            <a:r>
              <a:rPr lang="tr-TR" sz="1600" dirty="0"/>
              <a:t> (</a:t>
            </a:r>
            <a:r>
              <a:rPr lang="tr-TR" sz="1600" dirty="0" err="1"/>
              <a:t>MaHuang</a:t>
            </a:r>
            <a:r>
              <a:rPr lang="tr-TR" sz="1600" dirty="0" smtClean="0"/>
              <a:t>), </a:t>
            </a:r>
            <a:r>
              <a:rPr lang="tr-TR" sz="1600" dirty="0" err="1" smtClean="0"/>
              <a:t>Ginkgo</a:t>
            </a:r>
            <a:r>
              <a:rPr lang="tr-TR" sz="1600" dirty="0"/>
              <a:t>, Ginseng, </a:t>
            </a:r>
            <a:r>
              <a:rPr lang="tr-TR" sz="1600" dirty="0" err="1"/>
              <a:t>Goldenseal</a:t>
            </a:r>
            <a:r>
              <a:rPr lang="tr-TR" sz="1600" dirty="0" smtClean="0"/>
              <a:t>, </a:t>
            </a:r>
            <a:r>
              <a:rPr lang="tr-TR" sz="1600" dirty="0"/>
              <a:t>Kantaron (</a:t>
            </a:r>
            <a:r>
              <a:rPr lang="tr-TR" sz="1600" dirty="0" err="1"/>
              <a:t>St.John’swort</a:t>
            </a:r>
            <a:r>
              <a:rPr lang="tr-TR" sz="1600" dirty="0"/>
              <a:t>), </a:t>
            </a:r>
            <a:r>
              <a:rPr lang="tr-TR" sz="1600" dirty="0" err="1"/>
              <a:t>KavaKava</a:t>
            </a:r>
            <a:r>
              <a:rPr lang="tr-TR" sz="1600" dirty="0"/>
              <a:t>, </a:t>
            </a:r>
            <a:r>
              <a:rPr lang="tr-TR" sz="1600" dirty="0" err="1"/>
              <a:t>MilkThistle</a:t>
            </a:r>
            <a:r>
              <a:rPr lang="tr-TR" sz="1600" dirty="0"/>
              <a:t>, </a:t>
            </a:r>
            <a:r>
              <a:rPr lang="tr-TR" sz="1600" dirty="0" err="1"/>
              <a:t>MuiraPuama</a:t>
            </a:r>
            <a:r>
              <a:rPr lang="tr-TR" sz="1600" dirty="0"/>
              <a:t>, </a:t>
            </a:r>
            <a:r>
              <a:rPr lang="tr-TR" sz="1600" dirty="0" err="1"/>
              <a:t>Opium</a:t>
            </a:r>
            <a:r>
              <a:rPr lang="tr-TR" sz="1600" dirty="0"/>
              <a:t>, </a:t>
            </a:r>
            <a:r>
              <a:rPr lang="tr-TR" sz="1600" dirty="0" err="1"/>
              <a:t>Passiflora</a:t>
            </a:r>
            <a:r>
              <a:rPr lang="tr-TR" sz="1600" dirty="0"/>
              <a:t>, </a:t>
            </a:r>
            <a:r>
              <a:rPr lang="tr-TR" sz="1600" dirty="0" err="1" smtClean="0"/>
              <a:t>Saw</a:t>
            </a:r>
            <a:r>
              <a:rPr lang="tr-TR" sz="1600" dirty="0" smtClean="0"/>
              <a:t> </a:t>
            </a:r>
            <a:r>
              <a:rPr lang="tr-TR" sz="1600" dirty="0" err="1" smtClean="0"/>
              <a:t>Palmetto</a:t>
            </a:r>
            <a:r>
              <a:rPr lang="tr-TR" sz="1600" dirty="0"/>
              <a:t>, </a:t>
            </a:r>
            <a:r>
              <a:rPr lang="tr-TR" sz="1600" dirty="0" err="1"/>
              <a:t>Rauwolfia</a:t>
            </a:r>
            <a:r>
              <a:rPr lang="tr-TR" sz="1600" dirty="0"/>
              <a:t>, </a:t>
            </a:r>
            <a:r>
              <a:rPr lang="tr-TR" sz="1600" dirty="0" err="1"/>
              <a:t>Taxusve</a:t>
            </a:r>
            <a:r>
              <a:rPr lang="tr-TR" sz="1600" dirty="0"/>
              <a:t> </a:t>
            </a:r>
            <a:r>
              <a:rPr lang="tr-TR" sz="1600" dirty="0" err="1"/>
              <a:t>Valerian</a:t>
            </a:r>
            <a:r>
              <a:rPr lang="tr-TR" sz="1600" dirty="0"/>
              <a:t> </a:t>
            </a:r>
            <a:endParaRPr lang="tr-TR" sz="1600" dirty="0" smtClean="0"/>
          </a:p>
          <a:p>
            <a:pPr algn="just"/>
            <a:r>
              <a:rPr lang="tr-TR" sz="1600" b="1" dirty="0" err="1" smtClean="0"/>
              <a:t>Ginkgo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biloba</a:t>
            </a:r>
            <a:r>
              <a:rPr lang="tr-TR" sz="1600" dirty="0" smtClean="0"/>
              <a:t> </a:t>
            </a:r>
            <a:r>
              <a:rPr lang="tr-TR" sz="1600" dirty="0"/>
              <a:t>hafıza güçlendirici </a:t>
            </a:r>
            <a:endParaRPr lang="tr-TR" sz="1600" dirty="0" smtClean="0"/>
          </a:p>
          <a:p>
            <a:pPr algn="just"/>
            <a:r>
              <a:rPr lang="tr-TR" sz="1600" dirty="0" smtClean="0"/>
              <a:t>ginsengin ; afrodizyak, </a:t>
            </a:r>
          </a:p>
          <a:p>
            <a:pPr algn="just"/>
            <a:r>
              <a:rPr lang="tr-TR" sz="1600" dirty="0" smtClean="0"/>
              <a:t>kantaronun ; </a:t>
            </a:r>
            <a:r>
              <a:rPr lang="tr-TR" sz="1600" dirty="0" err="1" smtClean="0"/>
              <a:t>antideprasan</a:t>
            </a:r>
            <a:r>
              <a:rPr lang="tr-TR" sz="1600" dirty="0" smtClean="0"/>
              <a:t> </a:t>
            </a:r>
          </a:p>
          <a:p>
            <a:pPr algn="just"/>
            <a:r>
              <a:rPr lang="tr-TR" sz="1600" dirty="0" err="1" smtClean="0"/>
              <a:t>ekinazyanın</a:t>
            </a:r>
            <a:r>
              <a:rPr lang="tr-TR" sz="1600" dirty="0" smtClean="0"/>
              <a:t>  bağışıklık </a:t>
            </a:r>
            <a:r>
              <a:rPr lang="tr-TR" sz="1600" dirty="0"/>
              <a:t>sistemini güçlendirici </a:t>
            </a:r>
            <a:r>
              <a:rPr lang="tr-TR" sz="1600" dirty="0" err="1" smtClean="0"/>
              <a:t>etkis</a:t>
            </a:r>
            <a:endParaRPr lang="tr-TR" sz="1600" dirty="0" smtClean="0"/>
          </a:p>
          <a:p>
            <a:pPr algn="just"/>
            <a:r>
              <a:rPr lang="tr-TR" sz="1600" dirty="0" err="1" smtClean="0"/>
              <a:t>Salisilikasit</a:t>
            </a:r>
            <a:r>
              <a:rPr lang="tr-TR" sz="1600" dirty="0" smtClean="0"/>
              <a:t> </a:t>
            </a:r>
            <a:r>
              <a:rPr lang="tr-TR" sz="1600" dirty="0"/>
              <a:t>ilk defa söğüt ağacının (</a:t>
            </a:r>
            <a:r>
              <a:rPr lang="tr-TR" sz="1600" b="1" dirty="0" err="1" smtClean="0"/>
              <a:t>Salix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alba</a:t>
            </a:r>
            <a:r>
              <a:rPr lang="tr-TR" sz="1600" dirty="0"/>
              <a:t>) kabuğundan, </a:t>
            </a:r>
            <a:r>
              <a:rPr lang="tr-TR" sz="1600" dirty="0" smtClean="0"/>
              <a:t>sıtma </a:t>
            </a:r>
            <a:r>
              <a:rPr lang="tr-TR" sz="1600" dirty="0"/>
              <a:t>ilacı olarak kullanılan  </a:t>
            </a:r>
            <a:r>
              <a:rPr lang="tr-TR" sz="1600" dirty="0" smtClean="0"/>
              <a:t>kinini </a:t>
            </a:r>
            <a:r>
              <a:rPr lang="tr-TR" sz="1600" dirty="0" err="1" smtClean="0"/>
              <a:t>kınaağacının</a:t>
            </a:r>
            <a:r>
              <a:rPr lang="tr-TR" sz="1600" dirty="0" smtClean="0"/>
              <a:t>(</a:t>
            </a:r>
            <a:r>
              <a:rPr lang="tr-TR" sz="1600" b="1" dirty="0" err="1" smtClean="0"/>
              <a:t>Cinchona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ledgeriana</a:t>
            </a:r>
            <a:r>
              <a:rPr lang="tr-TR" sz="1600" dirty="0"/>
              <a:t>) kabuğundan </a:t>
            </a:r>
            <a:endParaRPr lang="tr-TR" sz="1600" dirty="0" smtClean="0"/>
          </a:p>
          <a:p>
            <a:pPr algn="just"/>
            <a:r>
              <a:rPr lang="tr-TR" sz="1600" dirty="0" smtClean="0"/>
              <a:t>Kanser </a:t>
            </a:r>
            <a:r>
              <a:rPr lang="tr-TR" sz="1600" dirty="0"/>
              <a:t>tedavisinde </a:t>
            </a:r>
            <a:r>
              <a:rPr lang="tr-TR" sz="1600" dirty="0" smtClean="0"/>
              <a:t>porsuk </a:t>
            </a:r>
            <a:r>
              <a:rPr lang="tr-TR" sz="1600" dirty="0"/>
              <a:t>ağacından (</a:t>
            </a:r>
            <a:r>
              <a:rPr lang="tr-TR" sz="1600" b="1" dirty="0" err="1" smtClean="0"/>
              <a:t>Taxus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brevifolia</a:t>
            </a:r>
            <a:r>
              <a:rPr lang="tr-TR" sz="1600" dirty="0"/>
              <a:t>) elde edilen </a:t>
            </a:r>
            <a:r>
              <a:rPr lang="tr-TR" sz="1600" dirty="0" err="1" smtClean="0"/>
              <a:t>elliptisin</a:t>
            </a:r>
            <a:r>
              <a:rPr lang="tr-TR" sz="1600" dirty="0" smtClean="0"/>
              <a:t> </a:t>
            </a:r>
            <a:r>
              <a:rPr lang="tr-TR" sz="1600" dirty="0" err="1" smtClean="0"/>
              <a:t>alkaloitinden</a:t>
            </a:r>
            <a:r>
              <a:rPr lang="tr-TR" sz="1600" dirty="0" smtClean="0"/>
              <a:t> </a:t>
            </a:r>
            <a:r>
              <a:rPr lang="tr-TR" sz="1600" dirty="0" err="1"/>
              <a:t>Taxol®adıyla</a:t>
            </a:r>
            <a:r>
              <a:rPr lang="tr-TR" sz="1600" dirty="0"/>
              <a:t>, </a:t>
            </a:r>
            <a:r>
              <a:rPr lang="tr-TR" sz="1600" dirty="0" err="1"/>
              <a:t>kamptothesa</a:t>
            </a:r>
            <a:r>
              <a:rPr lang="tr-TR" sz="1600" dirty="0"/>
              <a:t> ağacından (</a:t>
            </a:r>
            <a:r>
              <a:rPr lang="tr-TR" sz="1600" b="1" dirty="0" err="1" smtClean="0"/>
              <a:t>Camptotheca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accuminate</a:t>
            </a:r>
            <a:r>
              <a:rPr lang="tr-TR" sz="1600" dirty="0"/>
              <a:t>) elde edilen </a:t>
            </a:r>
            <a:r>
              <a:rPr lang="tr-TR" sz="1600" dirty="0" err="1"/>
              <a:t>kamptothesin</a:t>
            </a:r>
            <a:r>
              <a:rPr lang="tr-TR" sz="1600" dirty="0"/>
              <a:t> </a:t>
            </a:r>
            <a:r>
              <a:rPr lang="tr-TR" sz="1600" dirty="0" err="1"/>
              <a:t>alkaloitinden</a:t>
            </a:r>
            <a:r>
              <a:rPr lang="tr-TR" sz="1600" dirty="0"/>
              <a:t> </a:t>
            </a:r>
            <a:r>
              <a:rPr lang="tr-TR" sz="1600" dirty="0" err="1"/>
              <a:t>Topotecan</a:t>
            </a:r>
            <a:r>
              <a:rPr lang="tr-TR" sz="1600" dirty="0"/>
              <a:t>® adıyla ticari olarak satılan kanser ilaçları </a:t>
            </a:r>
            <a:r>
              <a:rPr lang="en-US" sz="900" u="sng" dirty="0" smtClean="0">
                <a:hlinkClick r:id="rId3"/>
              </a:rPr>
              <a:t>http</a:t>
            </a:r>
            <a:r>
              <a:rPr lang="en-US" sz="900" u="sng" dirty="0">
                <a:hlinkClick r:id="rId3"/>
              </a:rPr>
              <a:t>://</a:t>
            </a:r>
            <a:r>
              <a:rPr lang="en-US" sz="900" u="sng" dirty="0" smtClean="0">
                <a:hlinkClick r:id="rId3"/>
              </a:rPr>
              <a:t>ziraat.sdu.edu.tr/assets/uploads/sites/138/files/tarla-bitkilerine-giris-27092016.pdf</a:t>
            </a:r>
            <a:endParaRPr lang="en-US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879" y="2626025"/>
            <a:ext cx="1177560" cy="185350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7698" y="564453"/>
            <a:ext cx="1193400" cy="1828123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7698" y="4633646"/>
            <a:ext cx="1372410" cy="2149469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4797" y="471452"/>
            <a:ext cx="2325740" cy="2046031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2389" y="4633646"/>
            <a:ext cx="2253491" cy="2043473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7754821" y="4415458"/>
            <a:ext cx="1091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Verdana" panose="020B0604030504040204" pitchFamily="34" charset="0"/>
              </a:rPr>
              <a:t>Ginkgo</a:t>
            </a:r>
            <a:endParaRPr lang="en-US" dirty="0"/>
          </a:p>
        </p:txBody>
      </p:sp>
      <p:sp>
        <p:nvSpPr>
          <p:cNvPr id="11" name="Dikdörtgen 10"/>
          <p:cNvSpPr/>
          <p:nvPr/>
        </p:nvSpPr>
        <p:spPr>
          <a:xfrm>
            <a:off x="5636860" y="6598448"/>
            <a:ext cx="1009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Ekinezya</a:t>
            </a:r>
            <a:endParaRPr lang="en-US" dirty="0"/>
          </a:p>
        </p:txBody>
      </p:sp>
      <p:sp>
        <p:nvSpPr>
          <p:cNvPr id="13" name="Dikdörtgen 12"/>
          <p:cNvSpPr/>
          <p:nvPr/>
        </p:nvSpPr>
        <p:spPr>
          <a:xfrm>
            <a:off x="6196207" y="2084707"/>
            <a:ext cx="123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Ginseng</a:t>
            </a:r>
            <a:endParaRPr lang="en-US" dirty="0"/>
          </a:p>
        </p:txBody>
      </p:sp>
      <p:pic>
        <p:nvPicPr>
          <p:cNvPr id="2050" name="Picture 2" descr="Ginkgo biloba ile ilgili görsel sonucu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388" y="2486863"/>
            <a:ext cx="2205220" cy="226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364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537837" y="252149"/>
            <a:ext cx="5376623" cy="1320800"/>
          </a:xfrm>
        </p:spPr>
        <p:txBody>
          <a:bodyPr>
            <a:normAutofit/>
          </a:bodyPr>
          <a:lstStyle/>
          <a:p>
            <a:r>
              <a:rPr lang="en-US" sz="2800" b="1" dirty="0"/>
              <a:t>ANTİOKSİDAN OLARAK TIBBİ VE AROMATİK BİTKİLER</a:t>
            </a:r>
            <a:endParaRPr lang="en-US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81946" y="1572949"/>
            <a:ext cx="5158567" cy="3880772"/>
          </a:xfrm>
        </p:spPr>
        <p:txBody>
          <a:bodyPr>
            <a:noAutofit/>
          </a:bodyPr>
          <a:lstStyle/>
          <a:p>
            <a:pPr algn="just"/>
            <a:r>
              <a:rPr lang="en-US" sz="1600" dirty="0"/>
              <a:t>Normal </a:t>
            </a:r>
            <a:r>
              <a:rPr lang="en-US" sz="1600" dirty="0" err="1"/>
              <a:t>vücut</a:t>
            </a:r>
            <a:r>
              <a:rPr lang="en-US" sz="1600" dirty="0"/>
              <a:t> </a:t>
            </a:r>
            <a:r>
              <a:rPr lang="en-US" sz="1600" dirty="0" err="1"/>
              <a:t>fonksiyonları</a:t>
            </a:r>
            <a:r>
              <a:rPr lang="en-US" sz="1600" dirty="0"/>
              <a:t> </a:t>
            </a:r>
            <a:r>
              <a:rPr lang="en-US" sz="1600" dirty="0" err="1"/>
              <a:t>sırasında</a:t>
            </a:r>
            <a:r>
              <a:rPr lang="en-US" sz="1600" dirty="0"/>
              <a:t> </a:t>
            </a:r>
            <a:r>
              <a:rPr lang="en-US" sz="1600" dirty="0" err="1"/>
              <a:t>ortaya</a:t>
            </a:r>
            <a:r>
              <a:rPr lang="en-US" sz="1600" dirty="0"/>
              <a:t> </a:t>
            </a:r>
            <a:r>
              <a:rPr lang="en-US" sz="1600" dirty="0" err="1"/>
              <a:t>çıkan</a:t>
            </a:r>
            <a:r>
              <a:rPr lang="en-US" sz="1600" dirty="0"/>
              <a:t> </a:t>
            </a:r>
            <a:r>
              <a:rPr lang="en-US" sz="1600" b="1" dirty="0" err="1"/>
              <a:t>serbest</a:t>
            </a:r>
            <a:r>
              <a:rPr lang="en-US" sz="1600" b="1" dirty="0"/>
              <a:t> </a:t>
            </a:r>
            <a:r>
              <a:rPr lang="en-US" sz="1600" b="1" dirty="0" err="1"/>
              <a:t>radikaller</a:t>
            </a:r>
            <a:r>
              <a:rPr lang="en-US" sz="1600" b="1" dirty="0"/>
              <a:t> </a:t>
            </a:r>
            <a:r>
              <a:rPr lang="en-US" sz="1600" dirty="0" err="1"/>
              <a:t>hücrelere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bağışıklık</a:t>
            </a:r>
            <a:r>
              <a:rPr lang="en-US" sz="1600" dirty="0"/>
              <a:t> </a:t>
            </a:r>
            <a:r>
              <a:rPr lang="en-US" sz="1600" dirty="0" err="1"/>
              <a:t>sistemine</a:t>
            </a:r>
            <a:r>
              <a:rPr lang="en-US" sz="1600" dirty="0"/>
              <a:t> </a:t>
            </a:r>
            <a:r>
              <a:rPr lang="en-US" sz="1600" dirty="0" err="1"/>
              <a:t>zarar</a:t>
            </a:r>
            <a:r>
              <a:rPr lang="en-US" sz="1600" dirty="0"/>
              <a:t> </a:t>
            </a:r>
            <a:r>
              <a:rPr lang="en-US" sz="1600" dirty="0" err="1"/>
              <a:t>vererek</a:t>
            </a:r>
            <a:r>
              <a:rPr lang="en-US" sz="1600" dirty="0"/>
              <a:t> </a:t>
            </a:r>
            <a:r>
              <a:rPr lang="en-US" sz="1600" dirty="0" err="1"/>
              <a:t>yaşlanmayı</a:t>
            </a:r>
            <a:r>
              <a:rPr lang="en-US" sz="1600" dirty="0"/>
              <a:t> </a:t>
            </a:r>
            <a:r>
              <a:rPr lang="en-US" sz="1600" dirty="0" err="1"/>
              <a:t>hızlandırırlar</a:t>
            </a:r>
            <a:r>
              <a:rPr lang="en-US" sz="1600" dirty="0"/>
              <a:t>. </a:t>
            </a:r>
            <a:r>
              <a:rPr lang="en-US" sz="1600" dirty="0" err="1"/>
              <a:t>Antioksidanlar</a:t>
            </a:r>
            <a:r>
              <a:rPr lang="en-US" sz="1600" dirty="0"/>
              <a:t> </a:t>
            </a:r>
            <a:r>
              <a:rPr lang="en-US" sz="1600" dirty="0" err="1"/>
              <a:t>ise</a:t>
            </a:r>
            <a:r>
              <a:rPr lang="en-US" sz="1600" dirty="0"/>
              <a:t> </a:t>
            </a:r>
            <a:r>
              <a:rPr lang="en-US" sz="1600" dirty="0" err="1"/>
              <a:t>serbest</a:t>
            </a:r>
            <a:r>
              <a:rPr lang="en-US" sz="1600" dirty="0"/>
              <a:t> </a:t>
            </a:r>
            <a:r>
              <a:rPr lang="en-US" sz="1600" dirty="0" err="1"/>
              <a:t>radikalleri</a:t>
            </a:r>
            <a:r>
              <a:rPr lang="en-US" sz="1600" dirty="0"/>
              <a:t> </a:t>
            </a:r>
            <a:r>
              <a:rPr lang="en-US" sz="1600" dirty="0" err="1"/>
              <a:t>kendilerine</a:t>
            </a:r>
            <a:r>
              <a:rPr lang="en-US" sz="1600" dirty="0"/>
              <a:t> </a:t>
            </a:r>
            <a:r>
              <a:rPr lang="en-US" sz="1600" dirty="0" err="1"/>
              <a:t>bağlayarak</a:t>
            </a:r>
            <a:r>
              <a:rPr lang="en-US" sz="1600" dirty="0"/>
              <a:t> </a:t>
            </a:r>
            <a:r>
              <a:rPr lang="en-US" sz="1600" dirty="0" err="1"/>
              <a:t>veya</a:t>
            </a:r>
            <a:r>
              <a:rPr lang="en-US" sz="1600" dirty="0"/>
              <a:t> </a:t>
            </a:r>
            <a:r>
              <a:rPr lang="en-US" sz="1600" dirty="0" err="1"/>
              <a:t>onları</a:t>
            </a:r>
            <a:r>
              <a:rPr lang="en-US" sz="1600" dirty="0"/>
              <a:t> </a:t>
            </a:r>
            <a:r>
              <a:rPr lang="en-US" sz="1600" dirty="0" err="1"/>
              <a:t>etkisiz</a:t>
            </a:r>
            <a:r>
              <a:rPr lang="en-US" sz="1600" dirty="0"/>
              <a:t> hale </a:t>
            </a:r>
            <a:r>
              <a:rPr lang="en-US" sz="1600" dirty="0" err="1"/>
              <a:t>getirerek</a:t>
            </a:r>
            <a:r>
              <a:rPr lang="en-US" sz="1600" dirty="0"/>
              <a:t> </a:t>
            </a:r>
            <a:r>
              <a:rPr lang="en-US" sz="1600" dirty="0" err="1"/>
              <a:t>olası</a:t>
            </a:r>
            <a:r>
              <a:rPr lang="en-US" sz="1600" dirty="0"/>
              <a:t> </a:t>
            </a:r>
            <a:r>
              <a:rPr lang="en-US" sz="1600" dirty="0" err="1"/>
              <a:t>zararlanmaları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aza</a:t>
            </a:r>
            <a:r>
              <a:rPr lang="en-US" sz="1600" dirty="0"/>
              <a:t> </a:t>
            </a:r>
            <a:r>
              <a:rPr lang="en-US" sz="1600" dirty="0" err="1"/>
              <a:t>indirirler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böylelikle</a:t>
            </a:r>
            <a:r>
              <a:rPr lang="en-US" sz="1600" dirty="0"/>
              <a:t> </a:t>
            </a:r>
            <a:r>
              <a:rPr lang="en-US" sz="1600" dirty="0" err="1"/>
              <a:t>yaşlanmayı</a:t>
            </a:r>
            <a:r>
              <a:rPr lang="en-US" sz="1600" dirty="0"/>
              <a:t> </a:t>
            </a:r>
            <a:r>
              <a:rPr lang="en-US" sz="1600" dirty="0" err="1" smtClean="0"/>
              <a:t>geciktirirler</a:t>
            </a:r>
            <a:r>
              <a:rPr lang="tr-TR" sz="1600" dirty="0" smtClean="0"/>
              <a:t>.</a:t>
            </a:r>
          </a:p>
          <a:p>
            <a:pPr algn="just"/>
            <a:r>
              <a:rPr lang="tr-TR" sz="1600" b="1" dirty="0" smtClean="0"/>
              <a:t>B</a:t>
            </a:r>
            <a:r>
              <a:rPr lang="en-US" sz="1600" b="1" dirty="0" err="1" smtClean="0"/>
              <a:t>iberiye</a:t>
            </a:r>
            <a:r>
              <a:rPr lang="en-US" sz="1600" b="1" dirty="0" smtClean="0"/>
              <a:t> </a:t>
            </a:r>
            <a:r>
              <a:rPr lang="en-US" sz="1600" dirty="0"/>
              <a:t>(</a:t>
            </a:r>
            <a:r>
              <a:rPr lang="en-US" sz="1600" dirty="0" smtClean="0"/>
              <a:t>Rosmarinus</a:t>
            </a:r>
            <a:r>
              <a:rPr lang="tr-TR" sz="1600" dirty="0" smtClean="0"/>
              <a:t> </a:t>
            </a:r>
            <a:r>
              <a:rPr lang="en-US" sz="1600" dirty="0" smtClean="0"/>
              <a:t>officinalis</a:t>
            </a:r>
            <a:r>
              <a:rPr lang="en-US" sz="1600" dirty="0"/>
              <a:t>), </a:t>
            </a:r>
            <a:r>
              <a:rPr lang="en-US" sz="1600" b="1" dirty="0" err="1" smtClean="0"/>
              <a:t>adaçayı</a:t>
            </a:r>
            <a:r>
              <a:rPr lang="tr-TR" sz="1600" b="1" dirty="0" smtClean="0"/>
              <a:t> </a:t>
            </a:r>
            <a:r>
              <a:rPr lang="en-US" sz="1600" dirty="0" smtClean="0"/>
              <a:t>(Salvia</a:t>
            </a:r>
            <a:r>
              <a:rPr lang="tr-TR" sz="1600" dirty="0" smtClean="0"/>
              <a:t> </a:t>
            </a:r>
            <a:r>
              <a:rPr lang="en-US" sz="1600" dirty="0" smtClean="0"/>
              <a:t>officinalis</a:t>
            </a:r>
            <a:r>
              <a:rPr lang="en-US" sz="1600" dirty="0"/>
              <a:t>), </a:t>
            </a:r>
            <a:r>
              <a:rPr lang="en-US" sz="1600" b="1" dirty="0" err="1"/>
              <a:t>oğulotu</a:t>
            </a:r>
            <a:r>
              <a:rPr lang="en-US" sz="1600" b="1" dirty="0"/>
              <a:t> </a:t>
            </a:r>
            <a:r>
              <a:rPr lang="en-US" sz="1600" dirty="0"/>
              <a:t>(</a:t>
            </a:r>
            <a:r>
              <a:rPr lang="en-US" sz="1600" dirty="0" smtClean="0"/>
              <a:t>Melissa</a:t>
            </a:r>
            <a:r>
              <a:rPr lang="tr-TR" sz="1600" dirty="0" smtClean="0"/>
              <a:t> </a:t>
            </a:r>
            <a:r>
              <a:rPr lang="en-US" sz="1600" dirty="0" smtClean="0"/>
              <a:t>officinalis</a:t>
            </a:r>
            <a:r>
              <a:rPr lang="en-US" sz="1600" dirty="0"/>
              <a:t>), </a:t>
            </a:r>
            <a:r>
              <a:rPr lang="en-US" sz="1600" b="1" dirty="0" err="1"/>
              <a:t>kekik</a:t>
            </a:r>
            <a:r>
              <a:rPr lang="en-US" sz="1600" b="1" dirty="0"/>
              <a:t> </a:t>
            </a:r>
            <a:r>
              <a:rPr lang="en-US" sz="1600" dirty="0" err="1"/>
              <a:t>türlerinin</a:t>
            </a:r>
            <a:r>
              <a:rPr lang="en-US" sz="1600" dirty="0"/>
              <a:t> (</a:t>
            </a:r>
            <a:r>
              <a:rPr lang="en-US" sz="1600" dirty="0" err="1"/>
              <a:t>Origanum</a:t>
            </a:r>
            <a:r>
              <a:rPr lang="en-US" sz="1600" dirty="0"/>
              <a:t> sp., </a:t>
            </a:r>
            <a:r>
              <a:rPr lang="en-US" sz="1600" dirty="0" err="1"/>
              <a:t>Satureja</a:t>
            </a:r>
            <a:r>
              <a:rPr lang="en-US" sz="1600" dirty="0"/>
              <a:t> sp., </a:t>
            </a:r>
            <a:r>
              <a:rPr lang="en-US" sz="1600" dirty="0" err="1" smtClean="0"/>
              <a:t>Thymbra</a:t>
            </a:r>
            <a:r>
              <a:rPr lang="tr-TR" sz="1600" dirty="0" smtClean="0"/>
              <a:t> </a:t>
            </a:r>
            <a:r>
              <a:rPr lang="en-US" sz="1600" dirty="0" smtClean="0"/>
              <a:t>sp</a:t>
            </a:r>
            <a:r>
              <a:rPr lang="en-US" sz="1600" dirty="0"/>
              <a:t>.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smtClean="0"/>
              <a:t>Thymus</a:t>
            </a:r>
            <a:r>
              <a:rPr lang="tr-TR" sz="1600" dirty="0" smtClean="0"/>
              <a:t> </a:t>
            </a:r>
            <a:r>
              <a:rPr lang="en-US" sz="1600" dirty="0" smtClean="0"/>
              <a:t>sp</a:t>
            </a:r>
            <a:r>
              <a:rPr lang="en-US" sz="1600" dirty="0"/>
              <a:t>.)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b="1" dirty="0" err="1"/>
              <a:t>fesleğen</a:t>
            </a:r>
            <a:r>
              <a:rPr lang="en-US" sz="1600" b="1" dirty="0"/>
              <a:t> </a:t>
            </a:r>
            <a:r>
              <a:rPr lang="en-US" sz="1600" dirty="0"/>
              <a:t>(</a:t>
            </a:r>
            <a:r>
              <a:rPr lang="en-US" sz="1600" dirty="0" err="1" smtClean="0"/>
              <a:t>Ocimum</a:t>
            </a:r>
            <a:r>
              <a:rPr lang="tr-TR" sz="1600" dirty="0" smtClean="0"/>
              <a:t> </a:t>
            </a:r>
            <a:r>
              <a:rPr lang="en-US" sz="1600" dirty="0" err="1" smtClean="0"/>
              <a:t>basilicum</a:t>
            </a:r>
            <a:r>
              <a:rPr lang="en-US" sz="1600" dirty="0"/>
              <a:t>) </a:t>
            </a:r>
            <a:r>
              <a:rPr lang="en-US" sz="1600" dirty="0" err="1"/>
              <a:t>yüksek</a:t>
            </a:r>
            <a:r>
              <a:rPr lang="en-US" sz="1600" dirty="0"/>
              <a:t> </a:t>
            </a:r>
            <a:r>
              <a:rPr lang="en-US" sz="1600" dirty="0" err="1"/>
              <a:t>antioksidan</a:t>
            </a:r>
            <a:r>
              <a:rPr lang="en-US" sz="1600" dirty="0"/>
              <a:t> </a:t>
            </a:r>
            <a:r>
              <a:rPr lang="en-US" sz="1600" dirty="0" err="1"/>
              <a:t>özellikleri</a:t>
            </a:r>
            <a:r>
              <a:rPr lang="en-US" sz="1600" dirty="0"/>
              <a:t> </a:t>
            </a:r>
            <a:r>
              <a:rPr lang="en-US" sz="1600" dirty="0" err="1"/>
              <a:t>vardır</a:t>
            </a:r>
            <a:r>
              <a:rPr lang="en-US" sz="1600" dirty="0" smtClean="0"/>
              <a:t>.</a:t>
            </a:r>
            <a:r>
              <a:rPr lang="tr-TR" sz="1600" dirty="0" smtClean="0"/>
              <a:t> </a:t>
            </a:r>
          </a:p>
          <a:p>
            <a:pPr algn="just"/>
            <a:r>
              <a:rPr lang="en-US" sz="1600" dirty="0" smtClean="0"/>
              <a:t>Bu </a:t>
            </a:r>
            <a:r>
              <a:rPr lang="en-US" sz="1600" dirty="0" err="1"/>
              <a:t>tür</a:t>
            </a:r>
            <a:r>
              <a:rPr lang="en-US" sz="1600" dirty="0"/>
              <a:t> </a:t>
            </a:r>
            <a:r>
              <a:rPr lang="en-US" sz="1600" dirty="0" err="1"/>
              <a:t>bitkilerde</a:t>
            </a:r>
            <a:r>
              <a:rPr lang="en-US" sz="1600" dirty="0"/>
              <a:t> </a:t>
            </a:r>
            <a:r>
              <a:rPr lang="en-US" sz="1600" dirty="0" err="1"/>
              <a:t>antioksidan</a:t>
            </a:r>
            <a:r>
              <a:rPr lang="en-US" sz="1600" dirty="0"/>
              <a:t> </a:t>
            </a:r>
            <a:r>
              <a:rPr lang="en-US" sz="1600" dirty="0" err="1"/>
              <a:t>etki</a:t>
            </a:r>
            <a:r>
              <a:rPr lang="en-US" sz="1600" dirty="0"/>
              <a:t> </a:t>
            </a:r>
            <a:r>
              <a:rPr lang="en-US" sz="1600" dirty="0" err="1"/>
              <a:t>genellikle</a:t>
            </a:r>
            <a:r>
              <a:rPr lang="en-US" sz="1600" dirty="0"/>
              <a:t> </a:t>
            </a:r>
            <a:r>
              <a:rPr lang="en-US" sz="1600" b="1" dirty="0" err="1"/>
              <a:t>fenoller</a:t>
            </a:r>
            <a:r>
              <a:rPr lang="en-US" sz="1600" b="1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b="1" dirty="0" err="1"/>
              <a:t>flavanoitlerin</a:t>
            </a:r>
            <a:r>
              <a:rPr lang="en-US" sz="1600" b="1" dirty="0"/>
              <a:t> </a:t>
            </a:r>
            <a:r>
              <a:rPr lang="en-US" sz="1600" dirty="0" err="1"/>
              <a:t>varlığı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onların</a:t>
            </a:r>
            <a:r>
              <a:rPr lang="en-US" sz="1600" dirty="0"/>
              <a:t> </a:t>
            </a:r>
            <a:r>
              <a:rPr lang="en-US" sz="1600" dirty="0" err="1"/>
              <a:t>serbest</a:t>
            </a:r>
            <a:r>
              <a:rPr lang="en-US" sz="1600" dirty="0"/>
              <a:t> </a:t>
            </a:r>
            <a:r>
              <a:rPr lang="en-US" sz="1600" dirty="0" err="1"/>
              <a:t>radikal</a:t>
            </a:r>
            <a:r>
              <a:rPr lang="en-US" sz="1600" dirty="0"/>
              <a:t> </a:t>
            </a:r>
            <a:r>
              <a:rPr lang="en-US" sz="1600" dirty="0" err="1"/>
              <a:t>tutma</a:t>
            </a:r>
            <a:r>
              <a:rPr lang="en-US" sz="1600" dirty="0"/>
              <a:t> </a:t>
            </a:r>
            <a:r>
              <a:rPr lang="en-US" sz="1600" dirty="0" err="1"/>
              <a:t>aktivitesiyle</a:t>
            </a:r>
            <a:r>
              <a:rPr lang="en-US" sz="1600" dirty="0"/>
              <a:t> </a:t>
            </a:r>
            <a:r>
              <a:rPr lang="en-US" sz="1600" dirty="0" err="1"/>
              <a:t>ilgilidir</a:t>
            </a:r>
            <a:r>
              <a:rPr lang="en-US" sz="1600" dirty="0"/>
              <a:t>. </a:t>
            </a:r>
            <a:r>
              <a:rPr lang="en-US" sz="1600" dirty="0" err="1"/>
              <a:t>Biberiye</a:t>
            </a:r>
            <a:r>
              <a:rPr lang="en-US" sz="1600" dirty="0"/>
              <a:t> </a:t>
            </a:r>
            <a:r>
              <a:rPr lang="en-US" sz="1600" dirty="0" err="1"/>
              <a:t>yapraklarında</a:t>
            </a:r>
            <a:r>
              <a:rPr lang="en-US" sz="1600" dirty="0"/>
              <a:t> </a:t>
            </a:r>
            <a:r>
              <a:rPr lang="en-US" sz="1600" dirty="0" err="1"/>
              <a:t>bulunan</a:t>
            </a:r>
            <a:r>
              <a:rPr lang="en-US" sz="1600" dirty="0"/>
              <a:t> </a:t>
            </a:r>
            <a:r>
              <a:rPr lang="en-US" sz="1600" b="1" dirty="0" err="1"/>
              <a:t>rosmarinikasit</a:t>
            </a:r>
            <a:r>
              <a:rPr lang="en-US" sz="1600" dirty="0"/>
              <a:t>, </a:t>
            </a:r>
            <a:r>
              <a:rPr lang="en-US" sz="1600" dirty="0" err="1"/>
              <a:t>yeşil</a:t>
            </a:r>
            <a:r>
              <a:rPr lang="en-US" sz="1600" dirty="0"/>
              <a:t> </a:t>
            </a:r>
            <a:r>
              <a:rPr lang="en-US" sz="1600" dirty="0" err="1"/>
              <a:t>çayın</a:t>
            </a:r>
            <a:r>
              <a:rPr lang="en-US" sz="1600" dirty="0"/>
              <a:t> </a:t>
            </a:r>
            <a:r>
              <a:rPr lang="en-US" sz="1600" dirty="0" err="1"/>
              <a:t>yapısında</a:t>
            </a:r>
            <a:r>
              <a:rPr lang="en-US" sz="1600" dirty="0"/>
              <a:t> </a:t>
            </a:r>
            <a:r>
              <a:rPr lang="en-US" sz="1600" dirty="0" err="1"/>
              <a:t>bulunan</a:t>
            </a:r>
            <a:r>
              <a:rPr lang="en-US" sz="1600" dirty="0"/>
              <a:t> </a:t>
            </a:r>
            <a:r>
              <a:rPr lang="en-US" sz="1600" b="1" dirty="0" err="1"/>
              <a:t>quersetin</a:t>
            </a:r>
            <a:r>
              <a:rPr lang="en-US" sz="1600" dirty="0"/>
              <a:t>, </a:t>
            </a:r>
            <a:r>
              <a:rPr lang="en-US" sz="1600" dirty="0" err="1"/>
              <a:t>üzüm</a:t>
            </a:r>
            <a:r>
              <a:rPr lang="en-US" sz="1600" dirty="0"/>
              <a:t> </a:t>
            </a:r>
            <a:r>
              <a:rPr lang="en-US" sz="1600" dirty="0" err="1"/>
              <a:t>çekirdeği</a:t>
            </a:r>
            <a:r>
              <a:rPr lang="en-US" sz="1600" dirty="0"/>
              <a:t> </a:t>
            </a:r>
            <a:r>
              <a:rPr lang="en-US" sz="1600" dirty="0" err="1"/>
              <a:t>ekstresinde</a:t>
            </a:r>
            <a:r>
              <a:rPr lang="en-US" sz="1600" dirty="0"/>
              <a:t> </a:t>
            </a:r>
            <a:r>
              <a:rPr lang="en-US" sz="1600" dirty="0" err="1"/>
              <a:t>bulunan</a:t>
            </a:r>
            <a:r>
              <a:rPr lang="en-US" sz="1600" dirty="0"/>
              <a:t> </a:t>
            </a:r>
            <a:r>
              <a:rPr lang="en-US" sz="1600" b="1" dirty="0" err="1"/>
              <a:t>kateşin</a:t>
            </a:r>
            <a:r>
              <a:rPr lang="en-US" sz="1600" b="1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b="1" dirty="0" err="1"/>
              <a:t>epikateşin</a:t>
            </a:r>
            <a:r>
              <a:rPr lang="en-US" sz="1600" dirty="0" err="1"/>
              <a:t>ler</a:t>
            </a:r>
            <a:r>
              <a:rPr lang="en-US" sz="1600" dirty="0"/>
              <a:t> </a:t>
            </a:r>
            <a:r>
              <a:rPr lang="en-US" sz="1600" dirty="0" err="1"/>
              <a:t>çok</a:t>
            </a:r>
            <a:r>
              <a:rPr lang="en-US" sz="1600" dirty="0"/>
              <a:t> </a:t>
            </a:r>
            <a:r>
              <a:rPr lang="en-US" sz="1600" dirty="0" err="1"/>
              <a:t>güçlü</a:t>
            </a:r>
            <a:r>
              <a:rPr lang="en-US" sz="1600" dirty="0"/>
              <a:t> </a:t>
            </a:r>
            <a:r>
              <a:rPr lang="en-US" sz="1600" dirty="0" err="1"/>
              <a:t>antioksidanlardır</a:t>
            </a:r>
            <a:r>
              <a:rPr lang="en-US" sz="1600" dirty="0"/>
              <a:t>. </a:t>
            </a:r>
          </a:p>
          <a:p>
            <a:r>
              <a:rPr lang="en-US" dirty="0"/>
              <a:t> </a:t>
            </a:r>
          </a:p>
          <a:p>
            <a:pPr algn="just"/>
            <a:endParaRPr lang="en-US" dirty="0"/>
          </a:p>
        </p:txBody>
      </p:sp>
      <p:sp>
        <p:nvSpPr>
          <p:cNvPr id="7" name="Dikdörtgen 6"/>
          <p:cNvSpPr/>
          <p:nvPr/>
        </p:nvSpPr>
        <p:spPr>
          <a:xfrm>
            <a:off x="7054967" y="3082247"/>
            <a:ext cx="949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Biberiye</a:t>
            </a:r>
            <a:endParaRPr lang="en-US" dirty="0"/>
          </a:p>
        </p:txBody>
      </p:sp>
      <p:sp>
        <p:nvSpPr>
          <p:cNvPr id="9" name="Dikdörtgen 8"/>
          <p:cNvSpPr/>
          <p:nvPr/>
        </p:nvSpPr>
        <p:spPr>
          <a:xfrm>
            <a:off x="7088029" y="6092037"/>
            <a:ext cx="1904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Adaçayı (</a:t>
            </a:r>
            <a:r>
              <a:rPr lang="tr-TR" dirty="0" err="1"/>
              <a:t>S</a:t>
            </a:r>
            <a:r>
              <a:rPr lang="tr-TR" dirty="0" err="1" smtClean="0"/>
              <a:t>alvia</a:t>
            </a:r>
            <a:r>
              <a:rPr lang="tr-TR" dirty="0" smtClean="0"/>
              <a:t> </a:t>
            </a:r>
            <a:r>
              <a:rPr lang="tr-TR" dirty="0" err="1" smtClean="0"/>
              <a:t>sp</a:t>
            </a:r>
            <a:r>
              <a:rPr lang="tr-TR" dirty="0" smtClean="0"/>
              <a:t>)</a:t>
            </a:r>
            <a:endParaRPr lang="en-US" dirty="0"/>
          </a:p>
        </p:txBody>
      </p:sp>
      <p:sp>
        <p:nvSpPr>
          <p:cNvPr id="2" name="Dikdörtgen 1"/>
          <p:cNvSpPr/>
          <p:nvPr/>
        </p:nvSpPr>
        <p:spPr>
          <a:xfrm>
            <a:off x="1115616" y="6168981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800" u="sng" dirty="0">
                <a:hlinkClick r:id="rId2"/>
              </a:rPr>
              <a:t>http://ziraat.sdu.edu.tr/assets/uploads/sites/138/files/tarla-bitkilerine-giris-27092016.pdf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2497333480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257</Words>
  <Application>Microsoft Office PowerPoint</Application>
  <PresentationFormat>Ekran Gösterisi (4:3)</PresentationFormat>
  <Paragraphs>20</Paragraphs>
  <Slides>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3" baseType="lpstr">
      <vt:lpstr>Ofis Teması</vt:lpstr>
      <vt:lpstr>FARMASOTİK ÜRÜNLER OLARAK TIBBİ VE AROMATİK BİTKİLER</vt:lpstr>
      <vt:lpstr>ANTİOKSİDAN OLARAK TIBBİ VE AROMATİK BİTKİLER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FARMASOTİK ÜRÜNLER OLARAK TIBBİ VE AROMATİK BİTKİLER</dc:title>
  <dc:creator>user</dc:creator>
  <cp:lastModifiedBy>user</cp:lastModifiedBy>
  <cp:revision>4</cp:revision>
  <dcterms:created xsi:type="dcterms:W3CDTF">2017-01-30T16:27:31Z</dcterms:created>
  <dcterms:modified xsi:type="dcterms:W3CDTF">2017-01-31T10:53:13Z</dcterms:modified>
</cp:coreProperties>
</file>