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u.bbcollab.com/collab/ui/session/playback/load/f5cad6bcbbae4539a8d38909dd233349?name=(KRD404)-S%C3%B6zl%C3%BC%20Anlat%C4%B1m%20-%200512_4-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80606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토론 </a:t>
            </a:r>
            <a:r>
              <a:rPr lang="en-US" altLang="ko-KR" dirty="0"/>
              <a:t>2</a:t>
            </a:r>
          </a:p>
          <a:p>
            <a:r>
              <a:rPr lang="ko-KR" altLang="en-US" dirty="0"/>
              <a:t>연예인의 사생활</a:t>
            </a:r>
            <a:r>
              <a:rPr lang="en-US" altLang="ko-KR" dirty="0"/>
              <a:t>, </a:t>
            </a:r>
            <a:r>
              <a:rPr lang="ko-KR" altLang="en-US" dirty="0"/>
              <a:t>공개해야 하나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0F4A90F2-4602-47D5-ABB5-F50C2916D5DC}"/>
              </a:ext>
            </a:extLst>
          </p:cNvPr>
          <p:cNvSpPr txBox="1"/>
          <p:nvPr/>
        </p:nvSpPr>
        <p:spPr>
          <a:xfrm>
            <a:off x="8678779" y="2582416"/>
            <a:ext cx="3513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/>
              <a:t>실제 토론</a:t>
            </a:r>
            <a:endParaRPr lang="en-US" dirty="0"/>
          </a:p>
        </p:txBody>
      </p:sp>
      <p:pic>
        <p:nvPicPr>
          <p:cNvPr id="22" name="Picture 21" descr="A screenshot of a cell phone&#10;&#10;Description automatically generated">
            <a:extLst>
              <a:ext uri="{FF2B5EF4-FFF2-40B4-BE49-F238E27FC236}">
                <a16:creationId xmlns:a16="http://schemas.microsoft.com/office/drawing/2014/main" id="{69CE9DDE-2C0A-46AE-8BDC-8FE3C9D775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20" y="0"/>
            <a:ext cx="6416842" cy="639916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FEB2437A-BCCC-47BF-BA0A-E9C352D9F963}"/>
              </a:ext>
            </a:extLst>
          </p:cNvPr>
          <p:cNvSpPr/>
          <p:nvPr/>
        </p:nvSpPr>
        <p:spPr>
          <a:xfrm>
            <a:off x="8935452" y="458835"/>
            <a:ext cx="30319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https://eu.bbcollab.com/collab/ui/session/playback/load/f5cad6bcbbae4539a8d38909dd233349?name=(KRD404)-S%C3%B6zl%C3%BC%20Anlat%C4%B1m%20-%200512_4-1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54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12</cp:revision>
  <dcterms:created xsi:type="dcterms:W3CDTF">2020-05-15T09:01:14Z</dcterms:created>
  <dcterms:modified xsi:type="dcterms:W3CDTF">2020-05-15T09:21:37Z</dcterms:modified>
</cp:coreProperties>
</file>