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64" r:id="rId1"/>
  </p:sldMasterIdLst>
  <p:notesMasterIdLst>
    <p:notesMasterId r:id="rId4"/>
  </p:notesMasterIdLst>
  <p:sldIdLst>
    <p:sldId id="258" r:id="rId2"/>
    <p:sldId id="259" r:id="rId3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15620"/>
    <p:restoredTop sz="94660"/>
  </p:normalViewPr>
  <p:slideViewPr>
    <p:cSldViewPr>
      <p:cViewPr varScale="1">
        <p:scale>
          <a:sx n="91" d="100"/>
          <a:sy n="91" d="100"/>
        </p:scale>
        <p:origin x="708" y="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33" d="100"/>
        <a:sy n="33" d="100"/>
      </p:scale>
      <p:origin x="0" y="716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732F246-6009-4456-B549-C3AFD22A73DC}" type="doc">
      <dgm:prSet loTypeId="urn:microsoft.com/office/officeart/2008/layout/AlternatingHexagons" loCatId="list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3E546CA8-C834-460D-B0E1-83F7E62FE7E0}">
      <dgm:prSet phldrT="[Metin]" custT="1"/>
      <dgm:spPr/>
      <dgm:t>
        <a:bodyPr/>
        <a:lstStyle/>
        <a:p>
          <a:r>
            <a:rPr lang="tr-TR" sz="1500" b="1" dirty="0" smtClean="0"/>
            <a:t>Oyçokluğu</a:t>
          </a:r>
          <a:endParaRPr lang="tr-TR" sz="1500" b="1" dirty="0"/>
        </a:p>
      </dgm:t>
    </dgm:pt>
    <dgm:pt modelId="{C5AF97A8-B313-4288-8E98-290936F0ED61}" type="parTrans" cxnId="{49DB70C3-08F7-4503-A18C-D7F97C2BF1FA}">
      <dgm:prSet/>
      <dgm:spPr/>
      <dgm:t>
        <a:bodyPr/>
        <a:lstStyle/>
        <a:p>
          <a:endParaRPr lang="tr-TR" b="0"/>
        </a:p>
      </dgm:t>
    </dgm:pt>
    <dgm:pt modelId="{30A3407B-72BD-44AB-9324-36154C3508D6}" type="sibTrans" cxnId="{49DB70C3-08F7-4503-A18C-D7F97C2BF1FA}">
      <dgm:prSet/>
      <dgm:spPr/>
      <dgm:t>
        <a:bodyPr/>
        <a:lstStyle/>
        <a:p>
          <a:endParaRPr lang="tr-TR" b="0"/>
        </a:p>
      </dgm:t>
    </dgm:pt>
    <dgm:pt modelId="{8317669B-B9D6-4CE2-9AC5-ADD6ADD1AE4C}">
      <dgm:prSet phldrT="[Metin]" custT="1"/>
      <dgm:spPr/>
      <dgm:t>
        <a:bodyPr/>
        <a:lstStyle/>
        <a:p>
          <a:endParaRPr lang="tr-TR" sz="1500" b="1" dirty="0">
            <a:solidFill>
              <a:srgbClr val="FFC000"/>
            </a:solidFill>
          </a:endParaRPr>
        </a:p>
      </dgm:t>
    </dgm:pt>
    <dgm:pt modelId="{32A8C609-507D-48C7-AA53-CB01F6A53956}" type="parTrans" cxnId="{50DD626E-28E6-4917-AE95-92788F375208}">
      <dgm:prSet/>
      <dgm:spPr/>
      <dgm:t>
        <a:bodyPr/>
        <a:lstStyle/>
        <a:p>
          <a:endParaRPr lang="tr-TR" b="0"/>
        </a:p>
      </dgm:t>
    </dgm:pt>
    <dgm:pt modelId="{5B96475D-938F-45A6-A585-7191A008E6B0}" type="sibTrans" cxnId="{50DD626E-28E6-4917-AE95-92788F375208}">
      <dgm:prSet/>
      <dgm:spPr/>
      <dgm:t>
        <a:bodyPr/>
        <a:lstStyle/>
        <a:p>
          <a:endParaRPr lang="tr-TR" b="0"/>
        </a:p>
      </dgm:t>
    </dgm:pt>
    <dgm:pt modelId="{E0D6DBB9-EC48-4346-892B-F12D4B033D12}">
      <dgm:prSet phldrT="[Metin]" custT="1"/>
      <dgm:spPr/>
      <dgm:t>
        <a:bodyPr/>
        <a:lstStyle/>
        <a:p>
          <a:r>
            <a:rPr lang="tr-TR" sz="1700" b="1" dirty="0" smtClean="0"/>
            <a:t>Nitelikli oyçokluğu</a:t>
          </a:r>
          <a:endParaRPr lang="tr-TR" sz="1500" b="0" dirty="0"/>
        </a:p>
      </dgm:t>
    </dgm:pt>
    <dgm:pt modelId="{EE4F0F04-1CCC-4273-BEF1-F64DFDE3FDC7}" type="parTrans" cxnId="{195892B0-00A0-4747-8112-DD51937DE50E}">
      <dgm:prSet/>
      <dgm:spPr/>
      <dgm:t>
        <a:bodyPr/>
        <a:lstStyle/>
        <a:p>
          <a:endParaRPr lang="tr-TR" b="0"/>
        </a:p>
      </dgm:t>
    </dgm:pt>
    <dgm:pt modelId="{B0D29111-3857-4D89-B783-1DED101A63E8}" type="sibTrans" cxnId="{195892B0-00A0-4747-8112-DD51937DE50E}">
      <dgm:prSet/>
      <dgm:spPr/>
      <dgm:t>
        <a:bodyPr/>
        <a:lstStyle/>
        <a:p>
          <a:endParaRPr lang="tr-TR" b="0"/>
        </a:p>
      </dgm:t>
    </dgm:pt>
    <dgm:pt modelId="{F642EBE6-1EBC-47A9-BEAF-3ABB7D43F46F}">
      <dgm:prSet phldrT="[Metin]" custT="1"/>
      <dgm:spPr/>
      <dgm:t>
        <a:bodyPr/>
        <a:lstStyle/>
        <a:p>
          <a:pPr algn="ctr"/>
          <a:r>
            <a:rPr lang="tr-TR" sz="1700" b="1" dirty="0" smtClean="0">
              <a:solidFill>
                <a:srgbClr val="FFC000"/>
              </a:solidFill>
            </a:rPr>
            <a:t>Oybirliği</a:t>
          </a:r>
          <a:endParaRPr lang="tr-TR" sz="1500" b="0" dirty="0">
            <a:solidFill>
              <a:srgbClr val="FFC0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09D25833-02EB-4BBF-A817-5943AA270F2E}" type="parTrans" cxnId="{D89E1C0C-E2F9-411A-B262-8CB0A36C14A7}">
      <dgm:prSet/>
      <dgm:spPr/>
      <dgm:t>
        <a:bodyPr/>
        <a:lstStyle/>
        <a:p>
          <a:endParaRPr lang="tr-TR" b="0"/>
        </a:p>
      </dgm:t>
    </dgm:pt>
    <dgm:pt modelId="{01FD4558-367D-44AC-A9FD-6E2C23E4B457}" type="sibTrans" cxnId="{D89E1C0C-E2F9-411A-B262-8CB0A36C14A7}">
      <dgm:prSet/>
      <dgm:spPr/>
      <dgm:t>
        <a:bodyPr/>
        <a:lstStyle/>
        <a:p>
          <a:endParaRPr lang="tr-TR" b="0"/>
        </a:p>
      </dgm:t>
    </dgm:pt>
    <dgm:pt modelId="{400D4806-6085-4587-9C9D-663D9AEFA100}">
      <dgm:prSet phldrT="[Metin]" custT="1"/>
      <dgm:spPr/>
      <dgm:t>
        <a:bodyPr/>
        <a:lstStyle/>
        <a:p>
          <a:r>
            <a:rPr lang="tr-TR" sz="1700" b="1" dirty="0" smtClean="0"/>
            <a:t>Basit oyçokluğu</a:t>
          </a:r>
          <a:endParaRPr lang="tr-TR" sz="1500" b="0" dirty="0"/>
        </a:p>
      </dgm:t>
    </dgm:pt>
    <dgm:pt modelId="{6017B1D5-5E36-4C03-867A-0B9A6F21FD65}" type="parTrans" cxnId="{101AE84C-081B-4BFE-88C3-ECC388D3AF11}">
      <dgm:prSet/>
      <dgm:spPr/>
      <dgm:t>
        <a:bodyPr/>
        <a:lstStyle/>
        <a:p>
          <a:endParaRPr lang="tr-TR" b="0"/>
        </a:p>
      </dgm:t>
    </dgm:pt>
    <dgm:pt modelId="{4C5C654D-6238-4590-92A6-45A6BC9653BF}" type="sibTrans" cxnId="{101AE84C-081B-4BFE-88C3-ECC388D3AF11}">
      <dgm:prSet custT="1"/>
      <dgm:spPr/>
      <dgm:t>
        <a:bodyPr/>
        <a:lstStyle/>
        <a:p>
          <a:r>
            <a:rPr lang="tr-TR" sz="1700" b="1" dirty="0" smtClean="0">
              <a:solidFill>
                <a:srgbClr val="FFC000"/>
              </a:solidFill>
            </a:rPr>
            <a:t>Consensus</a:t>
          </a:r>
          <a:endParaRPr lang="tr-TR" sz="1700" b="0" dirty="0"/>
        </a:p>
      </dgm:t>
    </dgm:pt>
    <dgm:pt modelId="{F54600FE-EFA2-44AC-BE0F-60FDF9156C48}">
      <dgm:prSet phldrT="[Metin]" custT="1"/>
      <dgm:spPr/>
      <dgm:t>
        <a:bodyPr/>
        <a:lstStyle/>
        <a:p>
          <a:pPr algn="ctr"/>
          <a:r>
            <a:rPr lang="tr-TR" sz="1700" b="1" dirty="0" smtClean="0">
              <a:solidFill>
                <a:srgbClr val="FFC000"/>
              </a:solidFill>
            </a:rPr>
            <a:t>Mutlak çoğunluk</a:t>
          </a:r>
          <a:endParaRPr lang="tr-TR" sz="1500" b="0" dirty="0">
            <a:solidFill>
              <a:srgbClr val="FFC000"/>
            </a:solidFill>
          </a:endParaRPr>
        </a:p>
      </dgm:t>
    </dgm:pt>
    <dgm:pt modelId="{980C15B8-237C-4734-ABD1-A2E25C709588}" type="parTrans" cxnId="{43F51737-A43F-429B-8229-6EB5DE5A6EE5}">
      <dgm:prSet/>
      <dgm:spPr/>
      <dgm:t>
        <a:bodyPr/>
        <a:lstStyle/>
        <a:p>
          <a:endParaRPr lang="tr-TR" b="0"/>
        </a:p>
      </dgm:t>
    </dgm:pt>
    <dgm:pt modelId="{C22E4DEA-EE4B-452B-829D-A2B306212D61}" type="sibTrans" cxnId="{43F51737-A43F-429B-8229-6EB5DE5A6EE5}">
      <dgm:prSet/>
      <dgm:spPr/>
      <dgm:t>
        <a:bodyPr/>
        <a:lstStyle/>
        <a:p>
          <a:endParaRPr lang="tr-TR" b="0"/>
        </a:p>
      </dgm:t>
    </dgm:pt>
    <dgm:pt modelId="{68D995FE-E3CC-4579-B2B6-B1FC19DC3B27}" type="pres">
      <dgm:prSet presAssocID="{3732F246-6009-4456-B549-C3AFD22A73DC}" presName="Name0" presStyleCnt="0">
        <dgm:presLayoutVars>
          <dgm:chMax/>
          <dgm:chPref/>
          <dgm:dir/>
          <dgm:animLvl val="lvl"/>
        </dgm:presLayoutVars>
      </dgm:prSet>
      <dgm:spPr/>
      <dgm:t>
        <a:bodyPr/>
        <a:lstStyle/>
        <a:p>
          <a:endParaRPr lang="tr-TR"/>
        </a:p>
      </dgm:t>
    </dgm:pt>
    <dgm:pt modelId="{60DE58AE-36D0-48BD-8198-B602903D2F13}" type="pres">
      <dgm:prSet presAssocID="{3E546CA8-C834-460D-B0E1-83F7E62FE7E0}" presName="composite" presStyleCnt="0"/>
      <dgm:spPr/>
    </dgm:pt>
    <dgm:pt modelId="{28CC9A63-0FC8-4F82-B379-D61CABCE7E31}" type="pres">
      <dgm:prSet presAssocID="{3E546CA8-C834-460D-B0E1-83F7E62FE7E0}" presName="Parent1" presStyleLbl="node1" presStyleIdx="0" presStyleCnt="6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09DD52DA-72A9-493D-869F-E4E75873D51F}" type="pres">
      <dgm:prSet presAssocID="{3E546CA8-C834-460D-B0E1-83F7E62FE7E0}" presName="Childtext1" presStyleLbl="revTx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5113B9A2-70A0-4417-8864-2CC41A04FDE9}" type="pres">
      <dgm:prSet presAssocID="{3E546CA8-C834-460D-B0E1-83F7E62FE7E0}" presName="BalanceSpacing" presStyleCnt="0"/>
      <dgm:spPr/>
    </dgm:pt>
    <dgm:pt modelId="{D4E7ABF8-2B37-46A2-B4B9-4DA75543FDE4}" type="pres">
      <dgm:prSet presAssocID="{3E546CA8-C834-460D-B0E1-83F7E62FE7E0}" presName="BalanceSpacing1" presStyleCnt="0"/>
      <dgm:spPr/>
    </dgm:pt>
    <dgm:pt modelId="{B184F24E-8021-462E-8F6E-7BD3B34EDE8E}" type="pres">
      <dgm:prSet presAssocID="{30A3407B-72BD-44AB-9324-36154C3508D6}" presName="Accent1Text" presStyleLbl="node1" presStyleIdx="1" presStyleCnt="6" custLinFactNeighborY="0"/>
      <dgm:spPr/>
      <dgm:t>
        <a:bodyPr/>
        <a:lstStyle/>
        <a:p>
          <a:endParaRPr lang="tr-TR"/>
        </a:p>
      </dgm:t>
    </dgm:pt>
    <dgm:pt modelId="{D2C60DEE-F847-45CB-BA70-DE51A83FCE72}" type="pres">
      <dgm:prSet presAssocID="{30A3407B-72BD-44AB-9324-36154C3508D6}" presName="spaceBetweenRectangles" presStyleCnt="0"/>
      <dgm:spPr/>
    </dgm:pt>
    <dgm:pt modelId="{8D2902C0-CE62-4338-B501-8D6D1F779160}" type="pres">
      <dgm:prSet presAssocID="{E0D6DBB9-EC48-4346-892B-F12D4B033D12}" presName="composite" presStyleCnt="0"/>
      <dgm:spPr/>
    </dgm:pt>
    <dgm:pt modelId="{057E7381-A6C2-446F-80E9-6CD91013D0D5}" type="pres">
      <dgm:prSet presAssocID="{E0D6DBB9-EC48-4346-892B-F12D4B033D12}" presName="Parent1" presStyleLbl="node1" presStyleIdx="2" presStyleCnt="6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D84651C8-A171-46AF-AC84-12A62BC624AB}" type="pres">
      <dgm:prSet presAssocID="{E0D6DBB9-EC48-4346-892B-F12D4B033D12}" presName="Childtext1" presStyleLbl="revTx" presStyleIdx="1" presStyleCnt="3" custScaleX="60030" custScaleY="32596" custLinFactY="-43422" custLinFactNeighborX="50705" custLinFactNeighborY="-10000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EE901D85-9032-4BCF-A03D-BA119A2DF23A}" type="pres">
      <dgm:prSet presAssocID="{E0D6DBB9-EC48-4346-892B-F12D4B033D12}" presName="BalanceSpacing" presStyleCnt="0"/>
      <dgm:spPr/>
    </dgm:pt>
    <dgm:pt modelId="{52D22E60-5A3D-4EDB-B55E-E692C55453D5}" type="pres">
      <dgm:prSet presAssocID="{E0D6DBB9-EC48-4346-892B-F12D4B033D12}" presName="BalanceSpacing1" presStyleCnt="0"/>
      <dgm:spPr/>
    </dgm:pt>
    <dgm:pt modelId="{9AE94F42-9227-4BF6-B350-ABD8E11DA0F5}" type="pres">
      <dgm:prSet presAssocID="{B0D29111-3857-4D89-B783-1DED101A63E8}" presName="Accent1Text" presStyleLbl="node1" presStyleIdx="3" presStyleCnt="6"/>
      <dgm:spPr/>
      <dgm:t>
        <a:bodyPr/>
        <a:lstStyle/>
        <a:p>
          <a:endParaRPr lang="tr-TR"/>
        </a:p>
      </dgm:t>
    </dgm:pt>
    <dgm:pt modelId="{22EF0B92-664D-4FC9-B114-D7B0E4715841}" type="pres">
      <dgm:prSet presAssocID="{B0D29111-3857-4D89-B783-1DED101A63E8}" presName="spaceBetweenRectangles" presStyleCnt="0"/>
      <dgm:spPr/>
    </dgm:pt>
    <dgm:pt modelId="{3520B274-B915-4FD1-AE44-904970CE9957}" type="pres">
      <dgm:prSet presAssocID="{400D4806-6085-4587-9C9D-663D9AEFA100}" presName="composite" presStyleCnt="0"/>
      <dgm:spPr/>
    </dgm:pt>
    <dgm:pt modelId="{0650CD39-7AAB-4457-98B2-EC5ACE5674A1}" type="pres">
      <dgm:prSet presAssocID="{400D4806-6085-4587-9C9D-663D9AEFA100}" presName="Parent1" presStyleLbl="node1" presStyleIdx="4" presStyleCnt="6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1FBF2EE5-8AD1-40E3-9764-1101200D831C}" type="pres">
      <dgm:prSet presAssocID="{400D4806-6085-4587-9C9D-663D9AEFA100}" presName="Childtext1" presStyleLbl="revTx" presStyleIdx="2" presStyleCnt="3" custScaleX="64859" custScaleY="41724" custLinFactY="-43422" custLinFactNeighborX="-49069" custLinFactNeighborY="-10000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2D64C9F7-87AA-4526-B485-635CA69DC3E0}" type="pres">
      <dgm:prSet presAssocID="{400D4806-6085-4587-9C9D-663D9AEFA100}" presName="BalanceSpacing" presStyleCnt="0"/>
      <dgm:spPr/>
    </dgm:pt>
    <dgm:pt modelId="{718A2284-3318-447C-B879-2273137B00FF}" type="pres">
      <dgm:prSet presAssocID="{400D4806-6085-4587-9C9D-663D9AEFA100}" presName="BalanceSpacing1" presStyleCnt="0"/>
      <dgm:spPr/>
    </dgm:pt>
    <dgm:pt modelId="{ED482966-DC1C-4FEA-881E-17646536F4A1}" type="pres">
      <dgm:prSet presAssocID="{4C5C654D-6238-4590-92A6-45A6BC9653BF}" presName="Accent1Text" presStyleLbl="node1" presStyleIdx="5" presStyleCnt="6"/>
      <dgm:spPr/>
      <dgm:t>
        <a:bodyPr/>
        <a:lstStyle/>
        <a:p>
          <a:endParaRPr lang="tr-TR"/>
        </a:p>
      </dgm:t>
    </dgm:pt>
  </dgm:ptLst>
  <dgm:cxnLst>
    <dgm:cxn modelId="{F3D347D3-EB7D-4048-ACE7-D11DF91C827E}" type="presOf" srcId="{3E546CA8-C834-460D-B0E1-83F7E62FE7E0}" destId="{28CC9A63-0FC8-4F82-B379-D61CABCE7E31}" srcOrd="0" destOrd="0" presId="urn:microsoft.com/office/officeart/2008/layout/AlternatingHexagons"/>
    <dgm:cxn modelId="{49DB70C3-08F7-4503-A18C-D7F97C2BF1FA}" srcId="{3732F246-6009-4456-B549-C3AFD22A73DC}" destId="{3E546CA8-C834-460D-B0E1-83F7E62FE7E0}" srcOrd="0" destOrd="0" parTransId="{C5AF97A8-B313-4288-8E98-290936F0ED61}" sibTransId="{30A3407B-72BD-44AB-9324-36154C3508D6}"/>
    <dgm:cxn modelId="{016695CE-6AEC-4698-B713-93929270D7CB}" type="presOf" srcId="{F54600FE-EFA2-44AC-BE0F-60FDF9156C48}" destId="{1FBF2EE5-8AD1-40E3-9764-1101200D831C}" srcOrd="0" destOrd="0" presId="urn:microsoft.com/office/officeart/2008/layout/AlternatingHexagons"/>
    <dgm:cxn modelId="{4CB91585-DF4A-4445-B97F-C8E5A778E2C7}" type="presOf" srcId="{3732F246-6009-4456-B549-C3AFD22A73DC}" destId="{68D995FE-E3CC-4579-B2B6-B1FC19DC3B27}" srcOrd="0" destOrd="0" presId="urn:microsoft.com/office/officeart/2008/layout/AlternatingHexagons"/>
    <dgm:cxn modelId="{FEA579CF-E0C5-4C6F-BB30-A54177FA06B4}" type="presOf" srcId="{B0D29111-3857-4D89-B783-1DED101A63E8}" destId="{9AE94F42-9227-4BF6-B350-ABD8E11DA0F5}" srcOrd="0" destOrd="0" presId="urn:microsoft.com/office/officeart/2008/layout/AlternatingHexagons"/>
    <dgm:cxn modelId="{BE263FD9-4208-4AC9-91C9-FD8B497B2C88}" type="presOf" srcId="{E0D6DBB9-EC48-4346-892B-F12D4B033D12}" destId="{057E7381-A6C2-446F-80E9-6CD91013D0D5}" srcOrd="0" destOrd="0" presId="urn:microsoft.com/office/officeart/2008/layout/AlternatingHexagons"/>
    <dgm:cxn modelId="{C543DB2A-2735-4B9B-8459-F320D6D2638E}" type="presOf" srcId="{8317669B-B9D6-4CE2-9AC5-ADD6ADD1AE4C}" destId="{09DD52DA-72A9-493D-869F-E4E75873D51F}" srcOrd="0" destOrd="0" presId="urn:microsoft.com/office/officeart/2008/layout/AlternatingHexagons"/>
    <dgm:cxn modelId="{101AE84C-081B-4BFE-88C3-ECC388D3AF11}" srcId="{3732F246-6009-4456-B549-C3AFD22A73DC}" destId="{400D4806-6085-4587-9C9D-663D9AEFA100}" srcOrd="2" destOrd="0" parTransId="{6017B1D5-5E36-4C03-867A-0B9A6F21FD65}" sibTransId="{4C5C654D-6238-4590-92A6-45A6BC9653BF}"/>
    <dgm:cxn modelId="{66FA7B52-226D-4CCD-BD7D-355E96A5183F}" type="presOf" srcId="{4C5C654D-6238-4590-92A6-45A6BC9653BF}" destId="{ED482966-DC1C-4FEA-881E-17646536F4A1}" srcOrd="0" destOrd="0" presId="urn:microsoft.com/office/officeart/2008/layout/AlternatingHexagons"/>
    <dgm:cxn modelId="{D89E1C0C-E2F9-411A-B262-8CB0A36C14A7}" srcId="{E0D6DBB9-EC48-4346-892B-F12D4B033D12}" destId="{F642EBE6-1EBC-47A9-BEAF-3ABB7D43F46F}" srcOrd="0" destOrd="0" parTransId="{09D25833-02EB-4BBF-A817-5943AA270F2E}" sibTransId="{01FD4558-367D-44AC-A9FD-6E2C23E4B457}"/>
    <dgm:cxn modelId="{43F51737-A43F-429B-8229-6EB5DE5A6EE5}" srcId="{400D4806-6085-4587-9C9D-663D9AEFA100}" destId="{F54600FE-EFA2-44AC-BE0F-60FDF9156C48}" srcOrd="0" destOrd="0" parTransId="{980C15B8-237C-4734-ABD1-A2E25C709588}" sibTransId="{C22E4DEA-EE4B-452B-829D-A2B306212D61}"/>
    <dgm:cxn modelId="{29796B7C-A94F-4D19-A026-28A7FB0D8C5E}" type="presOf" srcId="{400D4806-6085-4587-9C9D-663D9AEFA100}" destId="{0650CD39-7AAB-4457-98B2-EC5ACE5674A1}" srcOrd="0" destOrd="0" presId="urn:microsoft.com/office/officeart/2008/layout/AlternatingHexagons"/>
    <dgm:cxn modelId="{0CA77726-90D7-423E-8A42-F9D3634F295F}" type="presOf" srcId="{30A3407B-72BD-44AB-9324-36154C3508D6}" destId="{B184F24E-8021-462E-8F6E-7BD3B34EDE8E}" srcOrd="0" destOrd="0" presId="urn:microsoft.com/office/officeart/2008/layout/AlternatingHexagons"/>
    <dgm:cxn modelId="{50DD626E-28E6-4917-AE95-92788F375208}" srcId="{3E546CA8-C834-460D-B0E1-83F7E62FE7E0}" destId="{8317669B-B9D6-4CE2-9AC5-ADD6ADD1AE4C}" srcOrd="0" destOrd="0" parTransId="{32A8C609-507D-48C7-AA53-CB01F6A53956}" sibTransId="{5B96475D-938F-45A6-A585-7191A008E6B0}"/>
    <dgm:cxn modelId="{FFE88578-387C-43FF-B52B-755205BF5468}" type="presOf" srcId="{F642EBE6-1EBC-47A9-BEAF-3ABB7D43F46F}" destId="{D84651C8-A171-46AF-AC84-12A62BC624AB}" srcOrd="0" destOrd="0" presId="urn:microsoft.com/office/officeart/2008/layout/AlternatingHexagons"/>
    <dgm:cxn modelId="{195892B0-00A0-4747-8112-DD51937DE50E}" srcId="{3732F246-6009-4456-B549-C3AFD22A73DC}" destId="{E0D6DBB9-EC48-4346-892B-F12D4B033D12}" srcOrd="1" destOrd="0" parTransId="{EE4F0F04-1CCC-4273-BEF1-F64DFDE3FDC7}" sibTransId="{B0D29111-3857-4D89-B783-1DED101A63E8}"/>
    <dgm:cxn modelId="{8B74B28E-D9FD-41FF-B0F0-0B4F30AFB450}" type="presParOf" srcId="{68D995FE-E3CC-4579-B2B6-B1FC19DC3B27}" destId="{60DE58AE-36D0-48BD-8198-B602903D2F13}" srcOrd="0" destOrd="0" presId="urn:microsoft.com/office/officeart/2008/layout/AlternatingHexagons"/>
    <dgm:cxn modelId="{88E8FE54-0E42-4F56-8CBD-E54587A8A803}" type="presParOf" srcId="{60DE58AE-36D0-48BD-8198-B602903D2F13}" destId="{28CC9A63-0FC8-4F82-B379-D61CABCE7E31}" srcOrd="0" destOrd="0" presId="urn:microsoft.com/office/officeart/2008/layout/AlternatingHexagons"/>
    <dgm:cxn modelId="{42571A9F-AC7B-4BD0-B23B-4225AAEA0973}" type="presParOf" srcId="{60DE58AE-36D0-48BD-8198-B602903D2F13}" destId="{09DD52DA-72A9-493D-869F-E4E75873D51F}" srcOrd="1" destOrd="0" presId="urn:microsoft.com/office/officeart/2008/layout/AlternatingHexagons"/>
    <dgm:cxn modelId="{9C05120C-185C-49FA-9333-2C4D187B235E}" type="presParOf" srcId="{60DE58AE-36D0-48BD-8198-B602903D2F13}" destId="{5113B9A2-70A0-4417-8864-2CC41A04FDE9}" srcOrd="2" destOrd="0" presId="urn:microsoft.com/office/officeart/2008/layout/AlternatingHexagons"/>
    <dgm:cxn modelId="{A1A6B0EE-DFF9-447F-83AE-C77361F977CB}" type="presParOf" srcId="{60DE58AE-36D0-48BD-8198-B602903D2F13}" destId="{D4E7ABF8-2B37-46A2-B4B9-4DA75543FDE4}" srcOrd="3" destOrd="0" presId="urn:microsoft.com/office/officeart/2008/layout/AlternatingHexagons"/>
    <dgm:cxn modelId="{3FF12EF4-37A5-40FC-99F6-F858FCB3673B}" type="presParOf" srcId="{60DE58AE-36D0-48BD-8198-B602903D2F13}" destId="{B184F24E-8021-462E-8F6E-7BD3B34EDE8E}" srcOrd="4" destOrd="0" presId="urn:microsoft.com/office/officeart/2008/layout/AlternatingHexagons"/>
    <dgm:cxn modelId="{4C29F776-0F5A-4170-9D9A-7C6EB9BAAA8C}" type="presParOf" srcId="{68D995FE-E3CC-4579-B2B6-B1FC19DC3B27}" destId="{D2C60DEE-F847-45CB-BA70-DE51A83FCE72}" srcOrd="1" destOrd="0" presId="urn:microsoft.com/office/officeart/2008/layout/AlternatingHexagons"/>
    <dgm:cxn modelId="{2D65A9AA-F00D-49D4-899A-31E2E4259710}" type="presParOf" srcId="{68D995FE-E3CC-4579-B2B6-B1FC19DC3B27}" destId="{8D2902C0-CE62-4338-B501-8D6D1F779160}" srcOrd="2" destOrd="0" presId="urn:microsoft.com/office/officeart/2008/layout/AlternatingHexagons"/>
    <dgm:cxn modelId="{E6C4A137-1190-4A9D-A2AF-841A05589BBD}" type="presParOf" srcId="{8D2902C0-CE62-4338-B501-8D6D1F779160}" destId="{057E7381-A6C2-446F-80E9-6CD91013D0D5}" srcOrd="0" destOrd="0" presId="urn:microsoft.com/office/officeart/2008/layout/AlternatingHexagons"/>
    <dgm:cxn modelId="{5B14107B-940D-4DAE-A6A9-77DEBB5A9E3D}" type="presParOf" srcId="{8D2902C0-CE62-4338-B501-8D6D1F779160}" destId="{D84651C8-A171-46AF-AC84-12A62BC624AB}" srcOrd="1" destOrd="0" presId="urn:microsoft.com/office/officeart/2008/layout/AlternatingHexagons"/>
    <dgm:cxn modelId="{19E076EE-7D57-459E-9A60-6E152D443D1A}" type="presParOf" srcId="{8D2902C0-CE62-4338-B501-8D6D1F779160}" destId="{EE901D85-9032-4BCF-A03D-BA119A2DF23A}" srcOrd="2" destOrd="0" presId="urn:microsoft.com/office/officeart/2008/layout/AlternatingHexagons"/>
    <dgm:cxn modelId="{4EA34C5D-BD3A-4776-B8A1-824D1CB144C1}" type="presParOf" srcId="{8D2902C0-CE62-4338-B501-8D6D1F779160}" destId="{52D22E60-5A3D-4EDB-B55E-E692C55453D5}" srcOrd="3" destOrd="0" presId="urn:microsoft.com/office/officeart/2008/layout/AlternatingHexagons"/>
    <dgm:cxn modelId="{4ED2918C-4697-4D99-B5B3-2E3A5737F14A}" type="presParOf" srcId="{8D2902C0-CE62-4338-B501-8D6D1F779160}" destId="{9AE94F42-9227-4BF6-B350-ABD8E11DA0F5}" srcOrd="4" destOrd="0" presId="urn:microsoft.com/office/officeart/2008/layout/AlternatingHexagons"/>
    <dgm:cxn modelId="{A756E66E-51D0-44E8-955F-ADA0FEC8E3D6}" type="presParOf" srcId="{68D995FE-E3CC-4579-B2B6-B1FC19DC3B27}" destId="{22EF0B92-664D-4FC9-B114-D7B0E4715841}" srcOrd="3" destOrd="0" presId="urn:microsoft.com/office/officeart/2008/layout/AlternatingHexagons"/>
    <dgm:cxn modelId="{E632E2F9-2023-4EA1-A5F0-F3E09365749D}" type="presParOf" srcId="{68D995FE-E3CC-4579-B2B6-B1FC19DC3B27}" destId="{3520B274-B915-4FD1-AE44-904970CE9957}" srcOrd="4" destOrd="0" presId="urn:microsoft.com/office/officeart/2008/layout/AlternatingHexagons"/>
    <dgm:cxn modelId="{26A5930C-50D3-4768-ADC0-2ABC03D6B2B7}" type="presParOf" srcId="{3520B274-B915-4FD1-AE44-904970CE9957}" destId="{0650CD39-7AAB-4457-98B2-EC5ACE5674A1}" srcOrd="0" destOrd="0" presId="urn:microsoft.com/office/officeart/2008/layout/AlternatingHexagons"/>
    <dgm:cxn modelId="{2E1F8583-F04A-4AD4-8B23-2B2AB550F9A6}" type="presParOf" srcId="{3520B274-B915-4FD1-AE44-904970CE9957}" destId="{1FBF2EE5-8AD1-40E3-9764-1101200D831C}" srcOrd="1" destOrd="0" presId="urn:microsoft.com/office/officeart/2008/layout/AlternatingHexagons"/>
    <dgm:cxn modelId="{1CAA433A-CF08-4DC6-B751-B9F826EE7317}" type="presParOf" srcId="{3520B274-B915-4FD1-AE44-904970CE9957}" destId="{2D64C9F7-87AA-4526-B485-635CA69DC3E0}" srcOrd="2" destOrd="0" presId="urn:microsoft.com/office/officeart/2008/layout/AlternatingHexagons"/>
    <dgm:cxn modelId="{35176428-A18C-421F-8BEB-EA4DBED619B4}" type="presParOf" srcId="{3520B274-B915-4FD1-AE44-904970CE9957}" destId="{718A2284-3318-447C-B879-2273137B00FF}" srcOrd="3" destOrd="0" presId="urn:microsoft.com/office/officeart/2008/layout/AlternatingHexagons"/>
    <dgm:cxn modelId="{7B7E2369-A19D-4A06-87FC-C5BAD31A8E33}" type="presParOf" srcId="{3520B274-B915-4FD1-AE44-904970CE9957}" destId="{ED482966-DC1C-4FEA-881E-17646536F4A1}" srcOrd="4" destOrd="0" presId="urn:microsoft.com/office/officeart/2008/layout/AlternatingHexagons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8CC9A63-0FC8-4F82-B379-D61CABCE7E31}">
      <dsp:nvSpPr>
        <dsp:cNvPr id="0" name=""/>
        <dsp:cNvSpPr/>
      </dsp:nvSpPr>
      <dsp:spPr>
        <a:xfrm rot="5400000">
          <a:off x="3197738" y="120893"/>
          <a:ext cx="1840927" cy="1601606"/>
        </a:xfrm>
        <a:prstGeom prst="hexagon">
          <a:avLst>
            <a:gd name="adj" fmla="val 25000"/>
            <a:gd name="vf" fmla="val 11547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500" b="1" kern="1200" dirty="0" smtClean="0"/>
            <a:t>Oyçokluğu</a:t>
          </a:r>
          <a:endParaRPr lang="tr-TR" sz="1500" b="1" kern="1200" dirty="0"/>
        </a:p>
      </dsp:txBody>
      <dsp:txXfrm rot="-5400000">
        <a:off x="3566982" y="288111"/>
        <a:ext cx="1102438" cy="1267171"/>
      </dsp:txXfrm>
    </dsp:sp>
    <dsp:sp modelId="{09DD52DA-72A9-493D-869F-E4E75873D51F}">
      <dsp:nvSpPr>
        <dsp:cNvPr id="0" name=""/>
        <dsp:cNvSpPr/>
      </dsp:nvSpPr>
      <dsp:spPr>
        <a:xfrm>
          <a:off x="4967606" y="369418"/>
          <a:ext cx="2054474" cy="110455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1500" b="1" kern="1200" dirty="0">
            <a:solidFill>
              <a:srgbClr val="FFC000"/>
            </a:solidFill>
          </a:endParaRPr>
        </a:p>
      </dsp:txBody>
      <dsp:txXfrm>
        <a:off x="4967606" y="369418"/>
        <a:ext cx="2054474" cy="1104556"/>
      </dsp:txXfrm>
    </dsp:sp>
    <dsp:sp modelId="{B184F24E-8021-462E-8F6E-7BD3B34EDE8E}">
      <dsp:nvSpPr>
        <dsp:cNvPr id="0" name=""/>
        <dsp:cNvSpPr/>
      </dsp:nvSpPr>
      <dsp:spPr>
        <a:xfrm rot="5400000">
          <a:off x="1468003" y="120893"/>
          <a:ext cx="1840927" cy="1601606"/>
        </a:xfrm>
        <a:prstGeom prst="hexagon">
          <a:avLst>
            <a:gd name="adj" fmla="val 25000"/>
            <a:gd name="vf" fmla="val 11547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3600" b="0" kern="1200"/>
        </a:p>
      </dsp:txBody>
      <dsp:txXfrm rot="-5400000">
        <a:off x="1837247" y="288111"/>
        <a:ext cx="1102438" cy="1267171"/>
      </dsp:txXfrm>
    </dsp:sp>
    <dsp:sp modelId="{057E7381-A6C2-446F-80E9-6CD91013D0D5}">
      <dsp:nvSpPr>
        <dsp:cNvPr id="0" name=""/>
        <dsp:cNvSpPr/>
      </dsp:nvSpPr>
      <dsp:spPr>
        <a:xfrm rot="5400000">
          <a:off x="2329557" y="1683472"/>
          <a:ext cx="1840927" cy="1601606"/>
        </a:xfrm>
        <a:prstGeom prst="hexagon">
          <a:avLst>
            <a:gd name="adj" fmla="val 25000"/>
            <a:gd name="vf" fmla="val 11547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700" b="1" kern="1200" dirty="0" smtClean="0"/>
            <a:t>Nitelikli oyçokluğu</a:t>
          </a:r>
          <a:endParaRPr lang="tr-TR" sz="1500" b="0" kern="1200" dirty="0"/>
        </a:p>
      </dsp:txBody>
      <dsp:txXfrm rot="-5400000">
        <a:off x="2698801" y="1850690"/>
        <a:ext cx="1102438" cy="1267171"/>
      </dsp:txXfrm>
    </dsp:sp>
    <dsp:sp modelId="{D84651C8-A171-46AF-AC84-12A62BC624AB}">
      <dsp:nvSpPr>
        <dsp:cNvPr id="0" name=""/>
        <dsp:cNvSpPr/>
      </dsp:nvSpPr>
      <dsp:spPr>
        <a:xfrm>
          <a:off x="1800202" y="720078"/>
          <a:ext cx="1193517" cy="36004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700" b="1" kern="1200" dirty="0" smtClean="0">
              <a:solidFill>
                <a:srgbClr val="FFC000"/>
              </a:solidFill>
            </a:rPr>
            <a:t>Oybirliği</a:t>
          </a:r>
          <a:endParaRPr lang="tr-TR" sz="1500" b="0" kern="1200" dirty="0">
            <a:solidFill>
              <a:srgbClr val="FFC0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1800202" y="720078"/>
        <a:ext cx="1193517" cy="360041"/>
      </dsp:txXfrm>
    </dsp:sp>
    <dsp:sp modelId="{9AE94F42-9227-4BF6-B350-ABD8E11DA0F5}">
      <dsp:nvSpPr>
        <dsp:cNvPr id="0" name=""/>
        <dsp:cNvSpPr/>
      </dsp:nvSpPr>
      <dsp:spPr>
        <a:xfrm rot="5400000">
          <a:off x="4059292" y="1683472"/>
          <a:ext cx="1840927" cy="1601606"/>
        </a:xfrm>
        <a:prstGeom prst="hexagon">
          <a:avLst>
            <a:gd name="adj" fmla="val 25000"/>
            <a:gd name="vf" fmla="val 11547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3600" b="0" kern="1200"/>
        </a:p>
      </dsp:txBody>
      <dsp:txXfrm rot="-5400000">
        <a:off x="4428536" y="1850690"/>
        <a:ext cx="1102438" cy="1267171"/>
      </dsp:txXfrm>
    </dsp:sp>
    <dsp:sp modelId="{0650CD39-7AAB-4457-98B2-EC5ACE5674A1}">
      <dsp:nvSpPr>
        <dsp:cNvPr id="0" name=""/>
        <dsp:cNvSpPr/>
      </dsp:nvSpPr>
      <dsp:spPr>
        <a:xfrm rot="5400000">
          <a:off x="3197738" y="3246051"/>
          <a:ext cx="1840927" cy="1601606"/>
        </a:xfrm>
        <a:prstGeom prst="hexagon">
          <a:avLst>
            <a:gd name="adj" fmla="val 25000"/>
            <a:gd name="vf" fmla="val 11547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700" b="1" kern="1200" dirty="0" smtClean="0"/>
            <a:t>Basit oyçokluğu</a:t>
          </a:r>
          <a:endParaRPr lang="tr-TR" sz="1500" b="0" kern="1200" dirty="0"/>
        </a:p>
      </dsp:txBody>
      <dsp:txXfrm rot="-5400000">
        <a:off x="3566982" y="3413269"/>
        <a:ext cx="1102438" cy="1267171"/>
      </dsp:txXfrm>
    </dsp:sp>
    <dsp:sp modelId="{1FBF2EE5-8AD1-40E3-9764-1101200D831C}">
      <dsp:nvSpPr>
        <dsp:cNvPr id="0" name=""/>
        <dsp:cNvSpPr/>
      </dsp:nvSpPr>
      <dsp:spPr>
        <a:xfrm>
          <a:off x="4320477" y="2232245"/>
          <a:ext cx="1332511" cy="46086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700" b="1" kern="1200" dirty="0" smtClean="0">
              <a:solidFill>
                <a:srgbClr val="FFC000"/>
              </a:solidFill>
            </a:rPr>
            <a:t>Mutlak çoğunluk</a:t>
          </a:r>
          <a:endParaRPr lang="tr-TR" sz="1500" b="0" kern="1200" dirty="0">
            <a:solidFill>
              <a:srgbClr val="FFC000"/>
            </a:solidFill>
          </a:endParaRPr>
        </a:p>
      </dsp:txBody>
      <dsp:txXfrm>
        <a:off x="4320477" y="2232245"/>
        <a:ext cx="1332511" cy="460865"/>
      </dsp:txXfrm>
    </dsp:sp>
    <dsp:sp modelId="{ED482966-DC1C-4FEA-881E-17646536F4A1}">
      <dsp:nvSpPr>
        <dsp:cNvPr id="0" name=""/>
        <dsp:cNvSpPr/>
      </dsp:nvSpPr>
      <dsp:spPr>
        <a:xfrm rot="5400000">
          <a:off x="1468003" y="3246051"/>
          <a:ext cx="1840927" cy="1601606"/>
        </a:xfrm>
        <a:prstGeom prst="hexagon">
          <a:avLst>
            <a:gd name="adj" fmla="val 25000"/>
            <a:gd name="vf" fmla="val 11547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700" b="1" kern="1200" dirty="0" smtClean="0">
              <a:solidFill>
                <a:srgbClr val="FFC000"/>
              </a:solidFill>
            </a:rPr>
            <a:t>Consensus</a:t>
          </a:r>
          <a:endParaRPr lang="tr-TR" sz="1700" b="0" kern="1200" dirty="0"/>
        </a:p>
      </dsp:txBody>
      <dsp:txXfrm rot="-5400000">
        <a:off x="1837247" y="3413269"/>
        <a:ext cx="1102438" cy="126717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AlternatingHexagons">
  <dgm:title val=""/>
  <dgm:desc val=""/>
  <dgm:catLst>
    <dgm:cat type="list" pri="1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1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Name0">
    <dgm:varLst>
      <dgm:chMax/>
      <dgm:chPref/>
      <dgm:dir/>
      <dgm:animLvl val="lvl"/>
    </dgm:varLst>
    <dgm:alg type="lin">
      <dgm:param type="linDir" val="fromT"/>
    </dgm:alg>
    <dgm:shape xmlns:r="http://schemas.openxmlformats.org/officeDocument/2006/relationships" r:blip="">
      <dgm:adjLst/>
    </dgm:shape>
    <dgm:constrLst>
      <dgm:constr type="primFontSz" for="des" forName="Parent1" val="65"/>
      <dgm:constr type="primFontSz" for="des" forName="Childtext1" refType="primFontSz" refFor="des" refForName="Parent1" op="lte"/>
      <dgm:constr type="w" for="ch" forName="composite" refType="w"/>
      <dgm:constr type="h" for="ch" forName="composite" refType="h"/>
      <dgm:constr type="h" for="ch" forName="spaceBetweenRectangles" refType="w" refFor="ch" refForName="composite" fact="-0.042"/>
      <dgm:constr type="sp" refType="h" refFor="ch" refForName="composite" op="equ" fact="0.1"/>
    </dgm:constrLst>
    <dgm:forEach name="nodesForEach" axis="ch" ptType="node">
      <dgm:layoutNode name="composite">
        <dgm:alg type="composite">
          <dgm:param type="ar" val="3.6"/>
        </dgm:alg>
        <dgm:shape xmlns:r="http://schemas.openxmlformats.org/officeDocument/2006/relationships" r:blip="">
          <dgm:adjLst/>
        </dgm:shape>
        <dgm:choose name="Name1">
          <dgm:if name="Name2" func="var" arg="dir" op="equ" val="norm">
            <dgm:choose name="Name3">
              <dgm:if name="Name4" axis="self" ptType="node" func="posOdd" op="equ" val="1">
                <dgm:constrLst>
                  <dgm:constr type="l" for="ch" forName="Accent1" refType="w" fact="0.18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18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44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.69"/>
                  <dgm:constr type="t" for="ch" forName="Childtext1" refType="h" fact="0.2"/>
                  <dgm:constr type="w" for="ch" forName="Childtext1" refType="w" fact="0.31"/>
                  <dgm:constr type="h" for="ch" forName="Childtext1" refType="h" fact="0.6"/>
                  <dgm:constr type="l" for="ch" forName="BalanceSpacing" refType="w" fact="0"/>
                  <dgm:constr type="t" for="ch" forName="BalanceSpacing" refType="h" fact="0"/>
                  <dgm:constr type="w" for="ch" forName="BalanceSpacing" refType="w"/>
                  <dgm:constr type="h" for="ch" forName="BalanceSpacing" refType="h" fact="0.1"/>
                  <dgm:constr type="l" for="ch" forName="BalanceSpacing1" refType="w" fact="0.69"/>
                  <dgm:constr type="t" for="ch" forName="BalanceSpacing1" refType="h" fact="0.2"/>
                  <dgm:constr type="w" for="ch" forName="BalanceSpacing1" refType="w" fact="0.31"/>
                  <dgm:constr type="h" for="ch" forName="BalanceSpacing1" refType="h" fact="0.6"/>
                </dgm:constrLst>
              </dgm:if>
              <dgm:else name="Name5">
                <dgm:constrLst>
                  <dgm:constr type="l" for="ch" forName="Accent1" refType="w" fact="0.571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571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3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"/>
                  <dgm:constr type="t" for="ch" forName="Childtext1" refType="h" fact="0.2"/>
                  <dgm:constr type="w" for="ch" forName="Childtext1" refType="w" fact="0.3"/>
                  <dgm:constr type="h" for="ch" forName="Childtext1" refType="h" fact="0.6"/>
                  <dgm:constr type="l" for="ch" forName="BalanceSpacing" refType="w" fact="0.82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  <dgm:constr type="l" for="ch" forName="BalanceSpacing1" refType="w" fact="0"/>
                  <dgm:constr type="t" for="ch" forName="BalanceSpacing1" refType="h" fact="0.2"/>
                  <dgm:constr type="w" for="ch" forName="BalanceSpacing1" refType="w" fact="0.3"/>
                  <dgm:constr type="h" for="ch" forName="BalanceSpacing1" refType="h" fact="0.6"/>
                </dgm:constrLst>
              </dgm:else>
            </dgm:choose>
          </dgm:if>
          <dgm:else name="Name6">
            <dgm:choose name="Name7">
              <dgm:if name="Name8" axis="self" ptType="node" func="posOdd" op="equ" val="1">
                <dgm:constrLst>
                  <dgm:constr type="l" for="ch" forName="Accent1" refType="w" fact="0.571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571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3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"/>
                  <dgm:constr type="t" for="ch" forName="Childtext1" refType="h" fact="0.2"/>
                  <dgm:constr type="w" for="ch" forName="Childtext1" refType="w" fact="0.3"/>
                  <dgm:constr type="h" for="ch" forName="Childtext1" refType="h" fact="0.6"/>
                  <dgm:constr type="l" for="ch" forName="BalanceSpacing" refType="w" fact="0.82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</dgm:constrLst>
              </dgm:if>
              <dgm:else name="Name9">
                <dgm:constrLst>
                  <dgm:constr type="l" for="ch" forName="Accent1" refType="w" fact="0.18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18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44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.69"/>
                  <dgm:constr type="t" for="ch" forName="Childtext1" refType="h" fact="0.2"/>
                  <dgm:constr type="w" for="ch" forName="Childtext1" refType="w" fact="0.31"/>
                  <dgm:constr type="h" for="ch" forName="Childtext1" refType="h" fact="0.6"/>
                  <dgm:constr type="l" for="ch" forName="BalanceSpacing" refType="w" fact="0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</dgm:constrLst>
              </dgm:else>
            </dgm:choose>
          </dgm:else>
        </dgm:choose>
        <dgm:layoutNode name="Parent1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rot="90" type="hexagon" r:blip="">
            <dgm:adjLst>
              <dgm:adj idx="1" val="0.25"/>
              <dgm:adj idx="2" val="1.1547"/>
            </dgm:adjLst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hildtext1" styleLbl="revTx">
          <dgm:varLst>
            <dgm:chMax val="0"/>
            <dgm:chPref val="0"/>
            <dgm:bulletEnabled val="1"/>
          </dgm:varLst>
          <dgm:choose name="Name10">
            <dgm:if name="Name11" func="var" arg="dir" op="equ" val="norm">
              <dgm:choose name="Name12">
                <dgm:if name="Name13" axis="self" ptType="node" func="posOdd" op="equ" val="1">
                  <dgm:alg type="tx">
                    <dgm:param type="parTxLTRAlign" val="l"/>
                  </dgm:alg>
                </dgm:if>
                <dgm:else name="Name14">
                  <dgm:alg type="tx">
                    <dgm:param type="parTxLTRAlign" val="r"/>
                  </dgm:alg>
                </dgm:else>
              </dgm:choose>
            </dgm:if>
            <dgm:else name="Name15">
              <dgm:choose name="Name16">
                <dgm:if name="Name17" axis="self" ptType="node" func="posOdd" op="equ" val="1">
                  <dgm:alg type="tx">
                    <dgm:param type="parTxLTRAlign" val="r"/>
                  </dgm:alg>
                </dgm:if>
                <dgm:else name="Name18">
                  <dgm:alg type="tx">
                    <dgm:param type="parTxLTRAlign" val="l"/>
                  </dgm:alg>
                </dgm:else>
              </dgm:choose>
            </dgm:else>
          </dgm:choose>
          <dgm:shape xmlns:r="http://schemas.openxmlformats.org/officeDocument/2006/relationships" type="rect" r:blip="">
            <dgm:adjLst/>
          </dgm:shape>
          <dgm:presOf axis="des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BalanceSpacing">
          <dgm:alg type="sp"/>
          <dgm:shape xmlns:r="http://schemas.openxmlformats.org/officeDocument/2006/relationships" r:blip="">
            <dgm:adjLst/>
          </dgm:shape>
        </dgm:layoutNode>
        <dgm:layoutNode name="BalanceSpacing1">
          <dgm:alg type="sp"/>
          <dgm:shape xmlns:r="http://schemas.openxmlformats.org/officeDocument/2006/relationships" r:blip="">
            <dgm:adjLst/>
          </dgm:shape>
        </dgm:layoutNode>
        <dgm:forEach name="Name19" axis="followSib" ptType="sibTrans" hideLastTrans="0" cnt="1">
          <dgm:layoutNode name="Accent1Text" styleLbl="node1">
            <dgm:alg type="tx"/>
            <dgm:shape xmlns:r="http://schemas.openxmlformats.org/officeDocument/2006/relationships" rot="90" type="hexagon" r:blip="">
              <dgm:adjLst>
                <dgm:adj idx="1" val="0.25"/>
                <dgm:adj idx="2" val="1.1547"/>
              </dgm:adjLst>
            </dgm:shape>
            <dgm:presOf axis="self" ptType="sibTrans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forEach>
      </dgm:layoutNode>
      <dgm:forEach name="Name2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477555-F900-492F-989D-CDEC03A6849E}" type="datetimeFigureOut">
              <a:rPr lang="tr-TR" smtClean="0"/>
              <a:pPr/>
              <a:t>30.01.2020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AA5A0B5-9944-4599-A698-F82296979477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86703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4E853B1-EE1F-41BB-BBB9-8BE8464D1839}" type="slidenum">
              <a:rPr kumimoji="0" lang="tr-T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tr-T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3485654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4E853B1-EE1F-41BB-BBB9-8BE8464D1839}" type="slidenum">
              <a:rPr kumimoji="0" lang="tr-T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tr-T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116295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30.01.2020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spd="slow">
    <p:randomBar dir="vert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30.01.2020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spd="slow">
    <p:randomBar dir="vert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30.01.2020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spd="slow">
    <p:randomBar dir="vert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30.01.2020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spd="slow">
    <p:randomBar dir="vert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30.01.2020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spd="slow">
    <p:randomBar dir="vert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30.01.2020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spd="slow">
    <p:randomBar dir="vert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30.01.2020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spd="slow">
    <p:randomBar dir="vert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30.01.2020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spd="slow">
    <p:randomBar dir="vert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30.01.2020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spd="slow">
    <p:randomBar dir="vert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30.01.2020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spd="slow">
    <p:randomBar dir="vert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30.01.2020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  <p:transition spd="slow">
    <p:randomBar dir="vert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3720DD-5B6D-40BF-8493-A6B52D484E6B}" type="datetimeFigureOut">
              <a:rPr lang="tr-TR" smtClean="0"/>
              <a:pPr/>
              <a:t>30.01.2020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65" r:id="rId1"/>
    <p:sldLayoutId id="2147483866" r:id="rId2"/>
    <p:sldLayoutId id="2147483867" r:id="rId3"/>
    <p:sldLayoutId id="2147483868" r:id="rId4"/>
    <p:sldLayoutId id="2147483869" r:id="rId5"/>
    <p:sldLayoutId id="2147483870" r:id="rId6"/>
    <p:sldLayoutId id="2147483871" r:id="rId7"/>
    <p:sldLayoutId id="2147483872" r:id="rId8"/>
    <p:sldLayoutId id="2147483873" r:id="rId9"/>
    <p:sldLayoutId id="2147483874" r:id="rId10"/>
    <p:sldLayoutId id="2147483875" r:id="rId11"/>
  </p:sldLayoutIdLst>
  <p:transition spd="slow">
    <p:randomBar dir="vert"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1 Başlık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4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j-ea"/>
                <a:cs typeface="+mj-cs"/>
              </a:rPr>
              <a:t>ULUSLARARASI ÖRGÜTLERİN</a:t>
            </a:r>
            <a:br>
              <a:rPr kumimoji="0" lang="tr-TR" sz="4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j-ea"/>
                <a:cs typeface="+mj-cs"/>
              </a:rPr>
            </a:br>
            <a:r>
              <a:rPr kumimoji="0" lang="tr-TR" sz="4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j-ea"/>
                <a:cs typeface="+mj-cs"/>
              </a:rPr>
              <a:t>KARAR</a:t>
            </a:r>
            <a:r>
              <a:rPr kumimoji="0" lang="tr-TR" sz="4400" b="1" i="0" u="none" strike="noStrike" kern="1200" cap="none" spc="0" normalizeH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j-ea"/>
                <a:cs typeface="+mj-cs"/>
              </a:rPr>
              <a:t> ALMA MEKANİZMALARI</a:t>
            </a:r>
            <a:endParaRPr kumimoji="0" lang="tr-TR" sz="44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j-ea"/>
              <a:cs typeface="+mj-cs"/>
            </a:endParaRPr>
          </a:p>
        </p:txBody>
      </p:sp>
      <p:graphicFrame>
        <p:nvGraphicFramePr>
          <p:cNvPr id="7" name="Diyagram 6"/>
          <p:cNvGraphicFramePr/>
          <p:nvPr>
            <p:extLst>
              <p:ext uri="{D42A27DB-BD31-4B8C-83A1-F6EECF244321}">
                <p14:modId xmlns:p14="http://schemas.microsoft.com/office/powerpoint/2010/main" val="1914686879"/>
              </p:ext>
            </p:extLst>
          </p:nvPr>
        </p:nvGraphicFramePr>
        <p:xfrm>
          <a:off x="971600" y="1556792"/>
          <a:ext cx="7416824" cy="49685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113545009"/>
      </p:ext>
    </p:extLst>
  </p:cSld>
  <p:clrMapOvr>
    <a:masterClrMapping/>
  </p:clrMapOvr>
  <p:transition spd="slow">
    <p:randomBa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28CC9A63-0FC8-4F82-B379-D61CABCE7E3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7">
                                            <p:graphicEl>
                                              <a:dgm id="{28CC9A63-0FC8-4F82-B379-D61CABCE7E3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B184F24E-8021-462E-8F6E-7BD3B34EDE8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7">
                                            <p:graphicEl>
                                              <a:dgm id="{B184F24E-8021-462E-8F6E-7BD3B34EDE8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057E7381-A6C2-446F-80E9-6CD91013D0D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500"/>
                                        <p:tgtEl>
                                          <p:spTgt spid="7">
                                            <p:graphicEl>
                                              <a:dgm id="{057E7381-A6C2-446F-80E9-6CD91013D0D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9AE94F42-9227-4BF6-B350-ABD8E11DA0F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0" dur="500"/>
                                        <p:tgtEl>
                                          <p:spTgt spid="7">
                                            <p:graphicEl>
                                              <a:dgm id="{9AE94F42-9227-4BF6-B350-ABD8E11DA0F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0650CD39-7AAB-4457-98B2-EC5ACE5674A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3" dur="500"/>
                                        <p:tgtEl>
                                          <p:spTgt spid="7">
                                            <p:graphicEl>
                                              <a:dgm id="{0650CD39-7AAB-4457-98B2-EC5ACE5674A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ED482966-DC1C-4FEA-881E-17646536F4A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6" dur="500"/>
                                        <p:tgtEl>
                                          <p:spTgt spid="7">
                                            <p:graphicEl>
                                              <a:dgm id="{ED482966-DC1C-4FEA-881E-17646536F4A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09DD52DA-72A9-493D-869F-E4E75873D51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1" dur="500"/>
                                        <p:tgtEl>
                                          <p:spTgt spid="7">
                                            <p:graphicEl>
                                              <a:dgm id="{09DD52DA-72A9-493D-869F-E4E75873D51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D84651C8-A171-46AF-AC84-12A62BC624A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6" dur="500"/>
                                        <p:tgtEl>
                                          <p:spTgt spid="7">
                                            <p:graphicEl>
                                              <a:dgm id="{D84651C8-A171-46AF-AC84-12A62BC624A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1FBF2EE5-8AD1-40E3-9764-1101200D831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1" dur="500"/>
                                        <p:tgtEl>
                                          <p:spTgt spid="7">
                                            <p:graphicEl>
                                              <a:dgm id="{1FBF2EE5-8AD1-40E3-9764-1101200D831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7" grpId="0">
        <p:bldSub>
          <a:bldDgm bld="lvlOne"/>
        </p:bldSub>
      </p:bldGraphic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1 Başlık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4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j-ea"/>
                <a:cs typeface="+mj-cs"/>
              </a:rPr>
              <a:t>KARAR ALMA MEKANİZMALARI</a:t>
            </a:r>
            <a:endParaRPr kumimoji="0" lang="tr-TR" sz="44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j-ea"/>
              <a:cs typeface="+mj-cs"/>
            </a:endParaRPr>
          </a:p>
        </p:txBody>
      </p:sp>
      <p:sp>
        <p:nvSpPr>
          <p:cNvPr id="4" name="1 İçerik Yer Tutucusu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marR="0" lvl="0" indent="-457200" algn="just" defTabSz="914400" rtl="0" eaLnBrk="1" fontAlgn="auto" latinLnBrk="0" hangingPunct="1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tr-TR" sz="2700" i="0" u="none" strike="noStrike" kern="0" cap="none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Organlar için farklı mekanizmaların öngörüldüğü haller</a:t>
            </a:r>
          </a:p>
          <a:p>
            <a:pPr marL="457200" marR="0" lvl="0" indent="-457200" algn="just" defTabSz="914400" rtl="0" eaLnBrk="1" fontAlgn="auto" latinLnBrk="0" hangingPunct="1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tr-TR" sz="2700" i="0" u="none" strike="noStrike" kern="0" cap="none" normalizeH="0" baseline="0" noProof="0" dirty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Organlarda aynı mekanizmanın</a:t>
            </a:r>
            <a:r>
              <a:rPr kumimoji="0" lang="tr-TR" sz="2700" i="0" u="none" strike="noStrike" kern="0" cap="none" normalizeH="0" noProof="0" dirty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öngörüldüğü haller</a:t>
            </a:r>
          </a:p>
          <a:p>
            <a:pPr marL="457200" marR="0" lvl="0" indent="-457200" algn="just" defTabSz="914400" rtl="0" eaLnBrk="1" fontAlgn="auto" latinLnBrk="0" hangingPunct="1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tr-TR" sz="2700" i="0" u="none" strike="noStrike" kern="0" cap="none" normalizeH="0" baseline="0" noProof="0" dirty="0" smtClean="0">
              <a:ln>
                <a:noFill/>
              </a:ln>
              <a:solidFill>
                <a:srgbClr val="FFC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457200" marR="0" lvl="0" indent="-457200" algn="just" defTabSz="914400" rtl="0" eaLnBrk="1" fontAlgn="auto" latinLnBrk="0" hangingPunct="1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tr-TR" sz="2700" b="1" kern="0" dirty="0" smtClean="0">
                <a:solidFill>
                  <a:srgbClr val="1F497D"/>
                </a:solidFill>
                <a:latin typeface="Calibri"/>
              </a:rPr>
              <a:t>Organlar arasındaki işbölümü</a:t>
            </a:r>
            <a:endParaRPr kumimoji="0" lang="tr-TR" sz="2700" b="1" i="0" u="none" strike="noStrike" kern="0" cap="none" normalizeH="0" baseline="0" noProof="0" dirty="0" smtClean="0">
              <a:ln>
                <a:noFill/>
              </a:ln>
              <a:solidFill>
                <a:srgbClr val="1F497D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457200" marR="0" lvl="0" indent="-457200" algn="just" defTabSz="914400" rtl="0" eaLnBrk="1" fontAlgn="auto" latinLnBrk="0" hangingPunct="1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tr-TR" sz="2700" i="0" u="none" strike="noStrike" kern="0" cap="none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Üyelerin</a:t>
            </a:r>
            <a:r>
              <a:rPr kumimoji="0" lang="tr-TR" sz="2700" i="0" u="none" strike="noStrike" kern="0" cap="none" normalizeH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karar alma mekanizmalarına katılımı</a:t>
            </a:r>
          </a:p>
          <a:p>
            <a:pPr marL="457200" marR="0" lvl="0" indent="-457200" algn="just" defTabSz="914400" rtl="0" eaLnBrk="1" fontAlgn="auto" latinLnBrk="0" hangingPunct="1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tr-TR" sz="2700" kern="0" noProof="0" dirty="0" smtClean="0">
                <a:solidFill>
                  <a:srgbClr val="FF0000"/>
                </a:solidFill>
                <a:latin typeface="Calibri"/>
              </a:rPr>
              <a:t>Örgüt personelinin yetki, görev ve sorumlulukları </a:t>
            </a:r>
            <a:endParaRPr kumimoji="0" lang="tr-TR" sz="2700" i="0" u="none" strike="noStrike" kern="0" cap="none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192523855"/>
      </p:ext>
    </p:extLst>
  </p:cSld>
  <p:clrMapOvr>
    <a:masterClrMapping/>
  </p:clrMapOvr>
  <p:transition spd="slow">
    <p:randomBar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2601</TotalTime>
  <Words>46</Words>
  <Application>Microsoft Office PowerPoint</Application>
  <PresentationFormat>Ekran Gösterisi (4:3)</PresentationFormat>
  <Paragraphs>16</Paragraphs>
  <Slides>2</Slides>
  <Notes>2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</vt:i4>
      </vt:variant>
    </vt:vector>
  </HeadingPairs>
  <TitlesOfParts>
    <vt:vector size="5" baseType="lpstr">
      <vt:lpstr>Arial</vt:lpstr>
      <vt:lpstr>Calibri</vt:lpstr>
      <vt:lpstr>Ofis Teması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milletlerarası kamu hukuku</dc:title>
  <dc:creator>Erkan AKDOĞAN</dc:creator>
  <cp:lastModifiedBy>Erkan Akdogan</cp:lastModifiedBy>
  <cp:revision>285</cp:revision>
  <dcterms:modified xsi:type="dcterms:W3CDTF">2020-01-30T15:32:48Z</dcterms:modified>
</cp:coreProperties>
</file>