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21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164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6730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/>
              <a:t>Başlık Metni</a:t>
            </a:r>
          </a:p>
        </p:txBody>
      </p:sp>
      <p:sp>
        <p:nvSpPr>
          <p:cNvPr id="27" name="Shape 2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/>
            <a:r>
              <a:rPr/>
              <a:t>Gövde Düzeyi Bir</a:t>
            </a:r>
          </a:p>
          <a:p>
            <a:pPr lvl="1"/>
            <a:r>
              <a:rPr/>
              <a:t>Gövde Düzeyi İki</a:t>
            </a:r>
          </a:p>
          <a:p>
            <a:pPr lvl="2"/>
            <a:r>
              <a:rPr/>
              <a:t>Gövde Düzeyi Üç</a:t>
            </a:r>
          </a:p>
          <a:p>
            <a:pPr lvl="3"/>
            <a:r>
              <a:rPr/>
              <a:t>Gövde Düzeyi Dört</a:t>
            </a:r>
          </a:p>
          <a:p>
            <a:pPr lvl="4"/>
            <a:r>
              <a:rPr/>
              <a:t>Gövde Düzeyi Beş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615AB-AE20-4E4A-8C10-F8A64DDEE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3046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530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239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567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131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755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35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436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01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348C3-171E-4934-8CC9-840C3F9E802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BC8A7-C281-4D3C-82EE-FA2186471B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04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İlişkilendirme Sorunu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3822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40963" name="Shape 18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err="1" smtClean="0"/>
              <a:t>İlişkilere</a:t>
            </a:r>
            <a:r>
              <a:rPr lang="en-US" u="sng" dirty="0" smtClean="0"/>
              <a:t> </a:t>
            </a:r>
            <a:r>
              <a:rPr lang="en-US" u="sng" dirty="0" err="1" smtClean="0"/>
              <a:t>yönelik</a:t>
            </a:r>
            <a:r>
              <a:rPr lang="en-US" u="sng" dirty="0" smtClean="0"/>
              <a:t> </a:t>
            </a:r>
            <a:r>
              <a:rPr lang="en-US" u="sng" dirty="0" err="1" smtClean="0"/>
              <a:t>varsayımlar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eylemi</a:t>
            </a:r>
            <a:r>
              <a:rPr lang="en-US" dirty="0" smtClean="0"/>
              <a:t> </a:t>
            </a:r>
            <a:r>
              <a:rPr lang="en-US" dirty="0" err="1" smtClean="0"/>
              <a:t>gerçekleştiren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, </a:t>
            </a:r>
            <a:r>
              <a:rPr lang="en-US" dirty="0" err="1" smtClean="0"/>
              <a:t>yer</a:t>
            </a:r>
            <a:r>
              <a:rPr lang="en-US" dirty="0" smtClean="0"/>
              <a:t>, </a:t>
            </a:r>
            <a:r>
              <a:rPr lang="en-US" dirty="0" err="1" smtClean="0"/>
              <a:t>zaman</a:t>
            </a:r>
            <a:r>
              <a:rPr lang="en-US" dirty="0" smtClean="0"/>
              <a:t>, </a:t>
            </a:r>
            <a:r>
              <a:rPr lang="en-US" dirty="0" err="1" smtClean="0"/>
              <a:t>sahiplik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kıyas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unsurlar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ilişkiyi</a:t>
            </a:r>
            <a:r>
              <a:rPr lang="en-US" dirty="0" smtClean="0"/>
              <a:t> </a:t>
            </a:r>
            <a:r>
              <a:rPr lang="en-US" dirty="0" err="1" smtClean="0"/>
              <a:t>anlamlandırmaya</a:t>
            </a:r>
            <a:r>
              <a:rPr lang="en-US" dirty="0" smtClean="0"/>
              <a:t> </a:t>
            </a:r>
            <a:r>
              <a:rPr lang="en-US" dirty="0" err="1" smtClean="0"/>
              <a:t>çalışır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 It came </a:t>
            </a:r>
            <a:r>
              <a:rPr lang="en-US" u="sng" dirty="0" smtClean="0"/>
              <a:t>from</a:t>
            </a:r>
            <a:r>
              <a:rPr lang="en-US" dirty="0" smtClean="0"/>
              <a:t> my book-box.</a:t>
            </a:r>
            <a:br>
              <a:rPr lang="en-US" dirty="0" smtClean="0"/>
            </a:br>
            <a:r>
              <a:rPr lang="en-US" dirty="0" smtClean="0"/>
              <a:t>            That came </a:t>
            </a:r>
            <a:r>
              <a:rPr lang="en-US" u="sng" dirty="0" smtClean="0"/>
              <a:t>from</a:t>
            </a:r>
            <a:r>
              <a:rPr lang="en-US" dirty="0" smtClean="0"/>
              <a:t> my toe.</a:t>
            </a:r>
          </a:p>
        </p:txBody>
      </p:sp>
      <p:sp>
        <p:nvSpPr>
          <p:cNvPr id="40964" name="Shape 18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AF01E73-5686-45BD-8367-93028821EA58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4630246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41987" name="Shape 19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err="1" smtClean="0"/>
              <a:t>Uzam</a:t>
            </a:r>
            <a:r>
              <a:rPr lang="en-US" u="sng" dirty="0" smtClean="0"/>
              <a:t> </a:t>
            </a:r>
            <a:r>
              <a:rPr lang="en-US" u="sng" dirty="0" err="1" smtClean="0"/>
              <a:t>ve</a:t>
            </a:r>
            <a:r>
              <a:rPr lang="en-US" u="sng" dirty="0" smtClean="0"/>
              <a:t> </a:t>
            </a:r>
            <a:r>
              <a:rPr lang="en-US" u="sng" dirty="0" err="1" smtClean="0"/>
              <a:t>zamana</a:t>
            </a:r>
            <a:r>
              <a:rPr lang="en-US" u="sng" dirty="0" smtClean="0"/>
              <a:t> </a:t>
            </a:r>
            <a:r>
              <a:rPr lang="en-US" u="sng" dirty="0" err="1" smtClean="0"/>
              <a:t>ilişkin</a:t>
            </a:r>
            <a:r>
              <a:rPr lang="en-US" u="sng" dirty="0" smtClean="0"/>
              <a:t> </a:t>
            </a:r>
            <a:r>
              <a:rPr lang="en-US" u="sng" dirty="0" err="1" smtClean="0"/>
              <a:t>varsayımlar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yaşındaki</a:t>
            </a:r>
            <a:r>
              <a:rPr lang="en-US" dirty="0" smtClean="0"/>
              <a:t> </a:t>
            </a:r>
            <a:r>
              <a:rPr lang="en-US" dirty="0" err="1" smtClean="0"/>
              <a:t>çocuğun</a:t>
            </a:r>
            <a:r>
              <a:rPr lang="en-US" dirty="0" smtClean="0"/>
              <a:t> </a:t>
            </a:r>
            <a:r>
              <a:rPr lang="en-US" dirty="0" err="1" smtClean="0"/>
              <a:t>uzamsal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algısı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a) </a:t>
            </a:r>
            <a:r>
              <a:rPr lang="en-US" dirty="0" err="1" smtClean="0"/>
              <a:t>Nesne</a:t>
            </a:r>
            <a:r>
              <a:rPr lang="en-US" dirty="0" smtClean="0"/>
              <a:t> </a:t>
            </a:r>
            <a:r>
              <a:rPr lang="en-US" dirty="0" err="1" smtClean="0"/>
              <a:t>kapsa</a:t>
            </a:r>
            <a:r>
              <a:rPr lang="en-US" dirty="0" smtClean="0"/>
              <a:t> </a:t>
            </a:r>
            <a:r>
              <a:rPr lang="en-US" dirty="0" err="1" smtClean="0"/>
              <a:t>içine</a:t>
            </a:r>
            <a:r>
              <a:rPr lang="en-US" dirty="0" smtClean="0"/>
              <a:t> </a:t>
            </a:r>
            <a:r>
              <a:rPr lang="en-US" dirty="0" err="1" smtClean="0"/>
              <a:t>koymak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b)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alansa</a:t>
            </a:r>
            <a:r>
              <a:rPr lang="en-US" dirty="0" smtClean="0"/>
              <a:t> </a:t>
            </a:r>
            <a:r>
              <a:rPr lang="en-US" dirty="0" err="1" smtClean="0"/>
              <a:t>uzerine</a:t>
            </a:r>
            <a:r>
              <a:rPr lang="en-US" dirty="0" smtClean="0"/>
              <a:t> </a:t>
            </a:r>
            <a:r>
              <a:rPr lang="en-US" dirty="0" err="1" smtClean="0"/>
              <a:t>koymaktır</a:t>
            </a:r>
            <a:r>
              <a:rPr lang="en-US" dirty="0" smtClean="0"/>
              <a:t> (</a:t>
            </a:r>
            <a:r>
              <a:rPr lang="en-US" i="1" dirty="0" err="1" smtClean="0">
                <a:latin typeface="Baskerville SemiBold" charset="0"/>
                <a:ea typeface="Baskerville SemiBold" charset="0"/>
                <a:cs typeface="Baskerville SemiBold" charset="0"/>
                <a:sym typeface="Baskerville SemiBold" charset="0"/>
              </a:rPr>
              <a:t>ilgeçler</a:t>
            </a:r>
            <a:r>
              <a:rPr lang="en-US" i="1" dirty="0" smtClean="0">
                <a:latin typeface="Baskerville SemiBold" charset="0"/>
                <a:ea typeface="Baskerville SemiBold" charset="0"/>
                <a:cs typeface="Baskerville SemiBold" charset="0"/>
                <a:sym typeface="Baskerville SemiBold" charset="0"/>
              </a:rPr>
              <a:t>:</a:t>
            </a:r>
            <a:r>
              <a:rPr lang="en-US" dirty="0" smtClean="0"/>
              <a:t> in, on, under). </a:t>
            </a:r>
          </a:p>
        </p:txBody>
      </p:sp>
      <p:sp>
        <p:nvSpPr>
          <p:cNvPr id="41988" name="Shape 19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198ADF9-EF1C-4923-9EC1-F7C943E4CE04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64114099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43011" name="Shape 19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yaşındaki</a:t>
            </a:r>
            <a:r>
              <a:rPr lang="en-US" dirty="0" smtClean="0"/>
              <a:t> </a:t>
            </a:r>
            <a:r>
              <a:rPr lang="en-US" dirty="0" err="1" smtClean="0"/>
              <a:t>çocuğun</a:t>
            </a:r>
            <a:r>
              <a:rPr lang="en-US" dirty="0" smtClean="0"/>
              <a:t> </a:t>
            </a:r>
            <a:r>
              <a:rPr lang="en-US" dirty="0" err="1" smtClean="0"/>
              <a:t>zamana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algısı</a:t>
            </a:r>
            <a:r>
              <a:rPr lang="en-US" dirty="0" smtClean="0"/>
              <a:t>!!!</a:t>
            </a:r>
          </a:p>
          <a:p>
            <a:pPr marL="0" indent="0">
              <a:buNone/>
            </a:pPr>
            <a:r>
              <a:rPr lang="en-US" dirty="0" err="1" smtClean="0"/>
              <a:t>Köpek</a:t>
            </a:r>
            <a:r>
              <a:rPr lang="en-US" dirty="0" smtClean="0"/>
              <a:t> </a:t>
            </a:r>
            <a:r>
              <a:rPr lang="en-US" dirty="0" err="1" smtClean="0"/>
              <a:t>çitten</a:t>
            </a:r>
            <a:r>
              <a:rPr lang="en-US" dirty="0" smtClean="0"/>
              <a:t> </a:t>
            </a:r>
            <a:r>
              <a:rPr lang="en-US" dirty="0" err="1" smtClean="0"/>
              <a:t>atlamadan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köpeği</a:t>
            </a:r>
            <a:r>
              <a:rPr lang="en-US" dirty="0" smtClean="0"/>
              <a:t> </a:t>
            </a:r>
            <a:r>
              <a:rPr lang="en-US" dirty="0" err="1" smtClean="0"/>
              <a:t>sevdi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Köpek</a:t>
            </a:r>
            <a:r>
              <a:rPr lang="en-US" dirty="0" smtClean="0"/>
              <a:t> </a:t>
            </a:r>
            <a:r>
              <a:rPr lang="en-US" dirty="0" err="1" smtClean="0"/>
              <a:t>çitten</a:t>
            </a:r>
            <a:r>
              <a:rPr lang="en-US" dirty="0" smtClean="0"/>
              <a:t> </a:t>
            </a:r>
            <a:r>
              <a:rPr lang="en-US" dirty="0" err="1" smtClean="0"/>
              <a:t>atladıktan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köpeği</a:t>
            </a:r>
            <a:r>
              <a:rPr lang="en-US" dirty="0" smtClean="0"/>
              <a:t> </a:t>
            </a:r>
            <a:r>
              <a:rPr lang="en-US" dirty="0" err="1" smtClean="0"/>
              <a:t>sevdi</a:t>
            </a:r>
            <a:r>
              <a:rPr lang="en-US" dirty="0" smtClean="0"/>
              <a:t>. </a:t>
            </a:r>
          </a:p>
        </p:txBody>
      </p:sp>
      <p:sp>
        <p:nvSpPr>
          <p:cNvPr id="43012" name="Shape 19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C916B6C-B21B-4B40-8983-CC4432D6FC32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8231056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44035" name="Shape 20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err="1" smtClean="0"/>
              <a:t>Sözcüksel</a:t>
            </a:r>
            <a:r>
              <a:rPr lang="en-US" u="sng" dirty="0" smtClean="0"/>
              <a:t> </a:t>
            </a:r>
            <a:r>
              <a:rPr lang="en-US" u="sng" dirty="0" err="1" smtClean="0"/>
              <a:t>Sınırlamalar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düzey</a:t>
            </a:r>
            <a:r>
              <a:rPr lang="en-US" dirty="0" smtClean="0"/>
              <a:t> </a:t>
            </a:r>
            <a:r>
              <a:rPr lang="en-US" dirty="0" err="1" smtClean="0"/>
              <a:t>varsayımı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edinim</a:t>
            </a:r>
            <a:r>
              <a:rPr lang="en-US" dirty="0" smtClean="0"/>
              <a:t> </a:t>
            </a:r>
            <a:r>
              <a:rPr lang="en-US" dirty="0" err="1" smtClean="0"/>
              <a:t>aşamasında</a:t>
            </a:r>
            <a:r>
              <a:rPr lang="en-US" dirty="0" smtClean="0"/>
              <a:t> </a:t>
            </a:r>
            <a:r>
              <a:rPr lang="en-US" dirty="0" err="1" smtClean="0"/>
              <a:t>üstanlamlılık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altanlamlılık</a:t>
            </a:r>
            <a:r>
              <a:rPr lang="en-US" dirty="0" smtClean="0"/>
              <a:t> </a:t>
            </a:r>
            <a:r>
              <a:rPr lang="en-US" dirty="0" err="1" smtClean="0"/>
              <a:t>yoktur</a:t>
            </a:r>
            <a:r>
              <a:rPr lang="en-US" dirty="0" smtClean="0"/>
              <a:t>, </a:t>
            </a:r>
            <a:r>
              <a:rPr lang="en-US" dirty="0" err="1" smtClean="0"/>
              <a:t>zamanla</a:t>
            </a:r>
            <a:r>
              <a:rPr lang="en-US" dirty="0" smtClean="0"/>
              <a:t> </a:t>
            </a:r>
            <a:r>
              <a:rPr lang="en-US" dirty="0" err="1" smtClean="0"/>
              <a:t>kazanılır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 </a:t>
            </a:r>
            <a:r>
              <a:rPr lang="en-US" dirty="0" err="1" smtClean="0"/>
              <a:t>kuş</a:t>
            </a:r>
            <a:r>
              <a:rPr lang="en-US" dirty="0" smtClean="0"/>
              <a:t> = </a:t>
            </a:r>
            <a:r>
              <a:rPr lang="en-US" dirty="0" err="1" smtClean="0"/>
              <a:t>ördek</a:t>
            </a:r>
            <a:r>
              <a:rPr lang="en-US" dirty="0" smtClean="0"/>
              <a:t> = </a:t>
            </a:r>
            <a:r>
              <a:rPr lang="en-US" dirty="0" err="1" smtClean="0"/>
              <a:t>tavuk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Örtüşmezlik</a:t>
            </a:r>
            <a:r>
              <a:rPr lang="en-US" dirty="0" smtClean="0"/>
              <a:t> </a:t>
            </a:r>
            <a:r>
              <a:rPr lang="en-US" dirty="0" err="1" smtClean="0"/>
              <a:t>varsayımı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örtüşeceğini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etmez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 Bu </a:t>
            </a:r>
            <a:r>
              <a:rPr lang="en-US" u="sng" dirty="0" err="1" smtClean="0"/>
              <a:t>kuş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u="sng" dirty="0" err="1" smtClean="0"/>
              <a:t>serçedir</a:t>
            </a:r>
            <a:r>
              <a:rPr lang="en-US" dirty="0" smtClean="0"/>
              <a:t>.</a:t>
            </a:r>
          </a:p>
        </p:txBody>
      </p:sp>
      <p:sp>
        <p:nvSpPr>
          <p:cNvPr id="44036" name="Shape 20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4B3F9DD-0AB1-4D58-AE0E-4E5374B417AE}" type="slidenum">
              <a:rPr lang="en-US" smtClean="0"/>
              <a:pPr/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449951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45059" name="Shape 20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Uzlaşımsallık</a:t>
            </a:r>
            <a:r>
              <a:rPr lang="en-US" dirty="0" smtClean="0"/>
              <a:t> (Conventionality)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Karşıtlık</a:t>
            </a:r>
            <a:r>
              <a:rPr lang="en-US" dirty="0" smtClean="0"/>
              <a:t> (Contrast) </a:t>
            </a:r>
          </a:p>
          <a:p>
            <a:pPr marL="0" indent="0">
              <a:buNone/>
            </a:pP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anlamlar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dilde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yapının</a:t>
            </a:r>
            <a:r>
              <a:rPr lang="en-US" dirty="0" smtClean="0"/>
              <a:t> </a:t>
            </a:r>
            <a:r>
              <a:rPr lang="en-US" dirty="0" err="1" smtClean="0"/>
              <a:t>kullanıldığı</a:t>
            </a:r>
            <a:r>
              <a:rPr lang="en-US" dirty="0" smtClean="0"/>
              <a:t> </a:t>
            </a:r>
            <a:r>
              <a:rPr lang="en-US" dirty="0" err="1" smtClean="0"/>
              <a:t>varsayımıdır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Yapıdaki</a:t>
            </a:r>
            <a:r>
              <a:rPr lang="en-US" dirty="0" smtClean="0"/>
              <a:t> </a:t>
            </a:r>
            <a:r>
              <a:rPr lang="en-US" dirty="0" err="1" smtClean="0"/>
              <a:t>herbir</a:t>
            </a:r>
            <a:r>
              <a:rPr lang="en-US" dirty="0" smtClean="0"/>
              <a:t> </a:t>
            </a:r>
            <a:r>
              <a:rPr lang="en-US" dirty="0" err="1" smtClean="0"/>
              <a:t>farklılığın</a:t>
            </a:r>
            <a:r>
              <a:rPr lang="en-US" dirty="0" smtClean="0"/>
              <a:t> </a:t>
            </a: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farklılığa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açtığı</a:t>
            </a:r>
            <a:r>
              <a:rPr lang="en-US" dirty="0" smtClean="0"/>
              <a:t> </a:t>
            </a:r>
            <a:r>
              <a:rPr lang="en-US" dirty="0" err="1" smtClean="0"/>
              <a:t>varsayımıdır</a:t>
            </a:r>
            <a:r>
              <a:rPr lang="en-US" dirty="0" smtClean="0"/>
              <a:t>.</a:t>
            </a:r>
          </a:p>
        </p:txBody>
      </p:sp>
      <p:sp>
        <p:nvSpPr>
          <p:cNvPr id="45060" name="Shape 20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45ED50F-349E-424F-8386-CC5867320113}" type="slidenum">
              <a:rPr lang="en-US" smtClean="0"/>
              <a:pPr/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2239178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32771" name="Shape 156"/>
          <p:cNvSpPr>
            <a:spLocks noGrp="1"/>
          </p:cNvSpPr>
          <p:nvPr>
            <p:ph type="body" idx="1"/>
          </p:nvPr>
        </p:nvSpPr>
        <p:spPr>
          <a:xfrm>
            <a:off x="2819400" y="1989932"/>
            <a:ext cx="7620000" cy="4127500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dirty="0" err="1" smtClean="0"/>
              <a:t>Varoluşsal</a:t>
            </a:r>
            <a:r>
              <a:rPr lang="en-US" dirty="0" smtClean="0"/>
              <a:t> </a:t>
            </a:r>
            <a:r>
              <a:rPr lang="en-US" dirty="0" err="1" smtClean="0"/>
              <a:t>Sınıflandırma</a:t>
            </a:r>
            <a:r>
              <a:rPr lang="en-US" dirty="0" smtClean="0"/>
              <a:t> (Ontological Categories)</a:t>
            </a:r>
            <a:br>
              <a:rPr lang="en-US" dirty="0" smtClean="0"/>
            </a:br>
            <a:r>
              <a:rPr lang="en-US" dirty="0" smtClean="0"/>
              <a:t>1) </a:t>
            </a:r>
            <a:r>
              <a:rPr lang="en-US" dirty="0" err="1" smtClean="0"/>
              <a:t>Nesneler</a:t>
            </a:r>
            <a:r>
              <a:rPr lang="en-US" dirty="0" smtClean="0"/>
              <a:t> (</a:t>
            </a:r>
            <a:r>
              <a:rPr lang="en-US" dirty="0" err="1" smtClean="0"/>
              <a:t>şekillere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sınıflandırma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2) </a:t>
            </a:r>
            <a:r>
              <a:rPr lang="en-US" dirty="0" err="1" smtClean="0"/>
              <a:t>Eylemler</a:t>
            </a:r>
            <a:r>
              <a:rPr lang="en-US" dirty="0" smtClean="0"/>
              <a:t> (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halindeki</a:t>
            </a:r>
            <a:r>
              <a:rPr lang="en-US" dirty="0" smtClean="0"/>
              <a:t> </a:t>
            </a:r>
            <a:r>
              <a:rPr lang="en-US" dirty="0" err="1" smtClean="0"/>
              <a:t>nesneler</a:t>
            </a:r>
            <a:r>
              <a:rPr lang="en-US" dirty="0" smtClean="0"/>
              <a:t> / </a:t>
            </a:r>
            <a:r>
              <a:rPr lang="en-US" dirty="0" err="1" smtClean="0"/>
              <a:t>durağan</a:t>
            </a:r>
            <a:r>
              <a:rPr lang="en-US" dirty="0" smtClean="0"/>
              <a:t> </a:t>
            </a:r>
            <a:r>
              <a:rPr lang="en-US" dirty="0" err="1" smtClean="0"/>
              <a:t>nesneler</a:t>
            </a:r>
            <a:r>
              <a:rPr lang="en-US" dirty="0" smtClean="0"/>
              <a:t>) </a:t>
            </a:r>
            <a:br>
              <a:rPr lang="en-US" dirty="0" smtClean="0"/>
            </a:br>
            <a:r>
              <a:rPr lang="en-US" dirty="0" smtClean="0"/>
              <a:t>3) </a:t>
            </a:r>
            <a:r>
              <a:rPr lang="en-US" dirty="0" err="1" smtClean="0"/>
              <a:t>Etkinlikler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4) </a:t>
            </a:r>
            <a:r>
              <a:rPr lang="en-US" dirty="0" err="1" smtClean="0"/>
              <a:t>Evren</a:t>
            </a:r>
            <a:r>
              <a:rPr lang="en-US" dirty="0" smtClean="0"/>
              <a:t> </a:t>
            </a:r>
            <a:r>
              <a:rPr lang="en-US" dirty="0" err="1" smtClean="0"/>
              <a:t>İlişkisi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5) </a:t>
            </a:r>
            <a:r>
              <a:rPr lang="en-US" dirty="0" err="1" smtClean="0"/>
              <a:t>Durumlar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6) </a:t>
            </a:r>
            <a:r>
              <a:rPr lang="en-US" dirty="0" err="1" smtClean="0"/>
              <a:t>Özellikler</a:t>
            </a:r>
            <a:r>
              <a:rPr lang="en-US" dirty="0" smtClean="0"/>
              <a:t> (</a:t>
            </a:r>
            <a:r>
              <a:rPr lang="en-US" dirty="0" err="1" smtClean="0"/>
              <a:t>nesnelere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özellikler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r>
              <a:rPr lang="en-US" dirty="0" smtClean="0"/>
              <a:t>)</a:t>
            </a:r>
          </a:p>
        </p:txBody>
      </p:sp>
      <p:sp>
        <p:nvSpPr>
          <p:cNvPr id="32772" name="Shape 15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9BFFB9E-9CB0-4D2C-A12B-CA72BE97CCA3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0654506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33795" name="Shape 16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Özyükleme</a:t>
            </a:r>
            <a:r>
              <a:rPr lang="en-US" dirty="0" smtClean="0"/>
              <a:t> (bootstrapping)</a:t>
            </a:r>
            <a:br>
              <a:rPr lang="en-US" dirty="0" smtClean="0"/>
            </a:br>
            <a:r>
              <a:rPr lang="en-US" dirty="0" err="1" smtClean="0"/>
              <a:t>Yetişkinlerin</a:t>
            </a:r>
            <a:r>
              <a:rPr lang="en-US" dirty="0" smtClean="0"/>
              <a:t> </a:t>
            </a:r>
            <a:r>
              <a:rPr lang="en-US" dirty="0" err="1" smtClean="0"/>
              <a:t>konuşmalarında</a:t>
            </a:r>
            <a:r>
              <a:rPr lang="en-US" dirty="0" smtClean="0"/>
              <a:t> </a:t>
            </a:r>
            <a:r>
              <a:rPr lang="en-US" dirty="0" err="1" smtClean="0"/>
              <a:t>kullandıkları</a:t>
            </a:r>
            <a:r>
              <a:rPr lang="en-US" dirty="0" smtClean="0"/>
              <a:t> ad </a:t>
            </a:r>
            <a:r>
              <a:rPr lang="en-US" dirty="0" err="1" smtClean="0"/>
              <a:t>öbekleri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öbekleri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unsurlar</a:t>
            </a:r>
            <a:r>
              <a:rPr lang="en-US" dirty="0" smtClean="0"/>
              <a:t>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eşleştirmesinde</a:t>
            </a:r>
            <a:r>
              <a:rPr lang="en-US" dirty="0" smtClean="0"/>
              <a:t> 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oluyor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 </a:t>
            </a:r>
            <a:r>
              <a:rPr lang="en-US" dirty="0" err="1" smtClean="0"/>
              <a:t>evin</a:t>
            </a:r>
            <a:r>
              <a:rPr lang="en-US" dirty="0" smtClean="0"/>
              <a:t> </a:t>
            </a:r>
            <a:r>
              <a:rPr lang="en-US" dirty="0" err="1" smtClean="0"/>
              <a:t>kapısı</a:t>
            </a:r>
            <a:r>
              <a:rPr lang="en-US" dirty="0" smtClean="0"/>
              <a:t> / a dog / two dogs</a:t>
            </a:r>
          </a:p>
        </p:txBody>
      </p:sp>
      <p:sp>
        <p:nvSpPr>
          <p:cNvPr id="33796" name="Shape 16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C685822-EBFB-49D7-8758-2E7767D0F280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7788932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34819" name="Shape 16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ja-JP" altLang="en-US" dirty="0" smtClean="0">
                <a:ea typeface="MS PGothic" pitchFamily="34" charset="-128"/>
              </a:rPr>
              <a:t>‘</a:t>
            </a:r>
            <a:r>
              <a:rPr lang="en-US" dirty="0" smtClean="0"/>
              <a:t>X</a:t>
            </a:r>
            <a:r>
              <a:rPr lang="ja-JP" altLang="en-US" dirty="0" smtClean="0">
                <a:ea typeface="MS PGothic" pitchFamily="34" charset="-128"/>
              </a:rPr>
              <a:t>’</a:t>
            </a:r>
            <a:r>
              <a:rPr lang="en-US" dirty="0" smtClean="0"/>
              <a:t> </a:t>
            </a:r>
            <a:r>
              <a:rPr lang="en-US" dirty="0" err="1" smtClean="0"/>
              <a:t>sözcüğünü</a:t>
            </a:r>
            <a:r>
              <a:rPr lang="en-US" dirty="0" smtClean="0"/>
              <a:t> </a:t>
            </a:r>
            <a:r>
              <a:rPr lang="en-US" dirty="0" err="1" smtClean="0"/>
              <a:t>duyan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türe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r>
              <a:rPr lang="en-US" dirty="0" smtClean="0"/>
              <a:t> </a:t>
            </a:r>
            <a:r>
              <a:rPr lang="en-US" dirty="0" err="1" smtClean="0"/>
              <a:t>olduğunu</a:t>
            </a:r>
            <a:r>
              <a:rPr lang="en-US" dirty="0" smtClean="0"/>
              <a:t> </a:t>
            </a:r>
            <a:r>
              <a:rPr lang="en-US" dirty="0" err="1" smtClean="0"/>
              <a:t>sorgulamaya</a:t>
            </a:r>
            <a:r>
              <a:rPr lang="en-US" dirty="0" smtClean="0"/>
              <a:t> </a:t>
            </a:r>
            <a:r>
              <a:rPr lang="en-US" dirty="0" err="1" smtClean="0"/>
              <a:t>başlar</a:t>
            </a:r>
            <a:r>
              <a:rPr lang="en-US" dirty="0" smtClean="0"/>
              <a:t> (</a:t>
            </a:r>
            <a:r>
              <a:rPr lang="en-US" dirty="0" err="1" smtClean="0"/>
              <a:t>nesne</a:t>
            </a:r>
            <a:r>
              <a:rPr lang="en-US" dirty="0" smtClean="0"/>
              <a:t>, </a:t>
            </a:r>
            <a:r>
              <a:rPr lang="en-US" dirty="0" err="1" smtClean="0"/>
              <a:t>eylem</a:t>
            </a:r>
            <a:r>
              <a:rPr lang="en-US" dirty="0" smtClean="0"/>
              <a:t>, </a:t>
            </a:r>
            <a:r>
              <a:rPr lang="en-US" dirty="0" err="1" smtClean="0"/>
              <a:t>etkinlik</a:t>
            </a:r>
            <a:r>
              <a:rPr lang="en-US" dirty="0" smtClean="0"/>
              <a:t>, </a:t>
            </a:r>
            <a:r>
              <a:rPr lang="en-US" dirty="0" err="1" smtClean="0"/>
              <a:t>evren</a:t>
            </a:r>
            <a:r>
              <a:rPr lang="en-US" dirty="0" smtClean="0"/>
              <a:t> </a:t>
            </a:r>
            <a:r>
              <a:rPr lang="en-US" dirty="0" err="1" smtClean="0"/>
              <a:t>ilişkisi</a:t>
            </a:r>
            <a:r>
              <a:rPr lang="en-US" dirty="0" smtClean="0"/>
              <a:t>, durum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özellik</a:t>
            </a:r>
            <a:r>
              <a:rPr lang="en-US" dirty="0" smtClean="0"/>
              <a:t>). </a:t>
            </a:r>
          </a:p>
        </p:txBody>
      </p:sp>
      <p:sp>
        <p:nvSpPr>
          <p:cNvPr id="34820" name="Shape 16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782A0B6-7C7C-4258-B571-FCA72F966EFD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717753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35843" name="Shape 16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Bu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i="1" u="sng" dirty="0" err="1" smtClean="0"/>
              <a:t>Kavramsal</a:t>
            </a:r>
            <a:r>
              <a:rPr lang="en-US" i="1" u="sng" dirty="0" smtClean="0"/>
              <a:t> </a:t>
            </a:r>
            <a:r>
              <a:rPr lang="en-US" i="1" u="sng" dirty="0" err="1" smtClean="0"/>
              <a:t>Sınırlamalar</a:t>
            </a:r>
            <a:r>
              <a:rPr lang="en-US" dirty="0" smtClean="0"/>
              <a:t> (conceptual constraints)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takım</a:t>
            </a:r>
            <a:r>
              <a:rPr lang="en-US" dirty="0" smtClean="0"/>
              <a:t> </a:t>
            </a:r>
            <a:r>
              <a:rPr lang="en-US" dirty="0" err="1" smtClean="0"/>
              <a:t>varsayımlar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şekillenir</a:t>
            </a:r>
            <a:r>
              <a:rPr lang="en-US" dirty="0" smtClean="0"/>
              <a:t>.</a:t>
            </a:r>
          </a:p>
        </p:txBody>
      </p:sp>
      <p:sp>
        <p:nvSpPr>
          <p:cNvPr id="35844" name="Shape 16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AF05CC9-69B4-4132-B82A-168240DA4D89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4058010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36867" name="Shape 17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err="1" smtClean="0"/>
              <a:t>Nesnelere</a:t>
            </a:r>
            <a:r>
              <a:rPr lang="en-US" u="sng" dirty="0" smtClean="0"/>
              <a:t> </a:t>
            </a:r>
            <a:r>
              <a:rPr lang="en-US" u="sng" dirty="0" err="1" smtClean="0"/>
              <a:t>ilişkin</a:t>
            </a:r>
            <a:r>
              <a:rPr lang="en-US" u="sng" dirty="0" smtClean="0"/>
              <a:t> </a:t>
            </a:r>
            <a:r>
              <a:rPr lang="en-US" u="sng" dirty="0" err="1" smtClean="0"/>
              <a:t>varsayımlar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nesne</a:t>
            </a:r>
            <a:r>
              <a:rPr lang="en-US" dirty="0" smtClean="0"/>
              <a:t> </a:t>
            </a:r>
            <a:r>
              <a:rPr lang="en-US" dirty="0" err="1" smtClean="0"/>
              <a:t>varsayımı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Parça</a:t>
            </a:r>
            <a:r>
              <a:rPr lang="en-US" dirty="0" smtClean="0"/>
              <a:t> </a:t>
            </a:r>
            <a:r>
              <a:rPr lang="en-US" dirty="0" err="1" smtClean="0"/>
              <a:t>nesnenin</a:t>
            </a:r>
            <a:r>
              <a:rPr lang="en-US" dirty="0" smtClean="0"/>
              <a:t> </a:t>
            </a:r>
            <a:r>
              <a:rPr lang="en-US" dirty="0" err="1" smtClean="0"/>
              <a:t>bütününü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Eşit</a:t>
            </a:r>
            <a:r>
              <a:rPr lang="en-US" dirty="0" smtClean="0"/>
              <a:t> </a:t>
            </a:r>
            <a:r>
              <a:rPr lang="en-US" dirty="0" err="1" smtClean="0"/>
              <a:t>detay</a:t>
            </a:r>
            <a:r>
              <a:rPr lang="en-US" dirty="0" smtClean="0"/>
              <a:t> </a:t>
            </a:r>
            <a:r>
              <a:rPr lang="en-US" dirty="0" err="1" smtClean="0"/>
              <a:t>varsayımı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Nesnenin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türe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adlandırma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 </a:t>
            </a:r>
            <a:r>
              <a:rPr lang="en-US" dirty="0" err="1" smtClean="0"/>
              <a:t>öteki</a:t>
            </a:r>
            <a:r>
              <a:rPr lang="en-US" dirty="0" smtClean="0"/>
              <a:t> </a:t>
            </a:r>
            <a:r>
              <a:rPr lang="en-US" dirty="0" err="1" smtClean="0"/>
              <a:t>türler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de </a:t>
            </a:r>
            <a:r>
              <a:rPr lang="en-US" dirty="0" err="1" smtClean="0"/>
              <a:t>adlandırmayı</a:t>
            </a:r>
            <a:r>
              <a:rPr lang="en-US" dirty="0" smtClean="0"/>
              <a:t> </a:t>
            </a:r>
            <a:r>
              <a:rPr lang="en-US" dirty="0" err="1" smtClean="0"/>
              <a:t>tetikler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err="1" smtClean="0"/>
              <a:t>Köpek</a:t>
            </a:r>
            <a:r>
              <a:rPr lang="en-US" dirty="0" smtClean="0"/>
              <a:t> - </a:t>
            </a:r>
            <a:r>
              <a:rPr lang="en-US" dirty="0" err="1" smtClean="0"/>
              <a:t>Kedi</a:t>
            </a:r>
            <a:r>
              <a:rPr lang="en-US" dirty="0" smtClean="0"/>
              <a:t> - Van </a:t>
            </a:r>
            <a:r>
              <a:rPr lang="en-US" dirty="0" err="1" smtClean="0"/>
              <a:t>Kedisi</a:t>
            </a:r>
            <a:r>
              <a:rPr lang="en-US" dirty="0" smtClean="0"/>
              <a:t> (</a:t>
            </a:r>
            <a:r>
              <a:rPr lang="en-US" dirty="0" err="1" smtClean="0"/>
              <a:t>ayırıcı</a:t>
            </a:r>
            <a:r>
              <a:rPr lang="en-US" dirty="0" smtClean="0"/>
              <a:t> </a:t>
            </a:r>
            <a:r>
              <a:rPr lang="en-US" dirty="0" err="1" smtClean="0"/>
              <a:t>özellikler</a:t>
            </a:r>
            <a:r>
              <a:rPr lang="en-US" dirty="0" smtClean="0"/>
              <a:t>) </a:t>
            </a:r>
          </a:p>
        </p:txBody>
      </p:sp>
      <p:sp>
        <p:nvSpPr>
          <p:cNvPr id="36868" name="Shape 17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178532C-E29F-406B-841D-7F91A93521FF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1966122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37891" name="Shape 17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Sınıflandırma</a:t>
            </a:r>
            <a:r>
              <a:rPr lang="en-US" dirty="0" smtClean="0"/>
              <a:t> </a:t>
            </a:r>
            <a:r>
              <a:rPr lang="en-US" dirty="0" err="1" smtClean="0"/>
              <a:t>varsayımı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Köpek</a:t>
            </a:r>
            <a:r>
              <a:rPr lang="en-US" dirty="0" smtClean="0"/>
              <a:t> = </a:t>
            </a:r>
            <a:r>
              <a:rPr lang="en-US" dirty="0" err="1" smtClean="0"/>
              <a:t>Köpekler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Köpek</a:t>
            </a:r>
            <a:r>
              <a:rPr lang="en-US" dirty="0" smtClean="0"/>
              <a:t>  X  </a:t>
            </a:r>
            <a:r>
              <a:rPr lang="en-US" dirty="0" err="1" smtClean="0"/>
              <a:t>Köpek</a:t>
            </a:r>
            <a:r>
              <a:rPr lang="en-US" dirty="0" smtClean="0"/>
              <a:t> + </a:t>
            </a:r>
            <a:r>
              <a:rPr lang="en-US" dirty="0" err="1" smtClean="0"/>
              <a:t>Kemik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Kemiği</a:t>
            </a:r>
            <a:r>
              <a:rPr lang="en-US" dirty="0" smtClean="0"/>
              <a:t> </a:t>
            </a:r>
            <a:r>
              <a:rPr lang="en-US" dirty="0" err="1" smtClean="0"/>
              <a:t>kemiren</a:t>
            </a:r>
            <a:r>
              <a:rPr lang="en-US" dirty="0" smtClean="0"/>
              <a:t> </a:t>
            </a:r>
            <a:r>
              <a:rPr lang="en-US" dirty="0" err="1" smtClean="0"/>
              <a:t>köpek</a:t>
            </a:r>
            <a:endParaRPr lang="en-US" dirty="0" smtClean="0"/>
          </a:p>
        </p:txBody>
      </p:sp>
      <p:sp>
        <p:nvSpPr>
          <p:cNvPr id="37892" name="Shape 17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9893967-3982-4C69-8455-F4B4E118FB89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1324858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38915" name="Shape 18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varsayımı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türün</a:t>
            </a:r>
            <a:r>
              <a:rPr lang="en-US" dirty="0" smtClean="0"/>
              <a:t> </a:t>
            </a:r>
            <a:r>
              <a:rPr lang="en-US" dirty="0" err="1" smtClean="0"/>
              <a:t>tamamını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  <a:r>
              <a:rPr lang="en-US" dirty="0" err="1" smtClean="0"/>
              <a:t>Konuşucu</a:t>
            </a:r>
            <a:r>
              <a:rPr lang="en-US" dirty="0" smtClean="0"/>
              <a:t> </a:t>
            </a:r>
            <a:r>
              <a:rPr lang="en-US" dirty="0" err="1" smtClean="0"/>
              <a:t>türe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üyeyi</a:t>
            </a:r>
            <a:r>
              <a:rPr lang="en-US" dirty="0" smtClean="0"/>
              <a:t>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ediyorsa</a:t>
            </a:r>
            <a:r>
              <a:rPr lang="en-US" dirty="0" smtClean="0"/>
              <a:t> </a:t>
            </a:r>
            <a:r>
              <a:rPr lang="en-US" dirty="0" err="1" smtClean="0"/>
              <a:t>bunu</a:t>
            </a:r>
            <a:r>
              <a:rPr lang="en-US" dirty="0" smtClean="0"/>
              <a:t> </a:t>
            </a:r>
            <a:r>
              <a:rPr lang="en-US" dirty="0" err="1" smtClean="0"/>
              <a:t>sezdirir</a:t>
            </a:r>
            <a:r>
              <a:rPr lang="en-US" dirty="0" smtClean="0"/>
              <a:t> ( a dog / the dog).</a:t>
            </a:r>
          </a:p>
          <a:p>
            <a:pPr eaLnBrk="1" hangingPunct="1">
              <a:buNone/>
            </a:pP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seviye</a:t>
            </a:r>
            <a:r>
              <a:rPr lang="en-US" dirty="0" smtClean="0"/>
              <a:t> </a:t>
            </a:r>
            <a:r>
              <a:rPr lang="en-US" dirty="0" err="1" smtClean="0"/>
              <a:t>varsayımı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türe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nesne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türündeki</a:t>
            </a:r>
            <a:r>
              <a:rPr lang="en-US" dirty="0" smtClean="0"/>
              <a:t> </a:t>
            </a:r>
            <a:r>
              <a:rPr lang="en-US" dirty="0" err="1" smtClean="0"/>
              <a:t>öteki</a:t>
            </a:r>
            <a:r>
              <a:rPr lang="en-US" dirty="0" smtClean="0"/>
              <a:t> </a:t>
            </a:r>
            <a:r>
              <a:rPr lang="en-US" dirty="0" err="1" smtClean="0"/>
              <a:t>nesneler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benzerlikler</a:t>
            </a:r>
            <a:r>
              <a:rPr lang="en-US" dirty="0" smtClean="0"/>
              <a:t> </a:t>
            </a:r>
            <a:r>
              <a:rPr lang="en-US" dirty="0" err="1" smtClean="0"/>
              <a:t>içerir</a:t>
            </a:r>
            <a:r>
              <a:rPr lang="en-US" dirty="0" smtClean="0"/>
              <a:t>.</a:t>
            </a:r>
          </a:p>
        </p:txBody>
      </p:sp>
      <p:sp>
        <p:nvSpPr>
          <p:cNvPr id="38916" name="Shape 18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BE141FA-9D3D-4DDF-BB5E-45A34D33148B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3762760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İlişkilendirme Sorunu</a:t>
            </a:r>
          </a:p>
        </p:txBody>
      </p:sp>
      <p:sp>
        <p:nvSpPr>
          <p:cNvPr id="39939" name="Shape 18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 defTabSz="298704">
              <a:spcBef>
                <a:spcPts val="2100"/>
              </a:spcBef>
              <a:buNone/>
            </a:pPr>
            <a:r>
              <a:rPr lang="en-US" sz="2100" u="sng" dirty="0" err="1"/>
              <a:t>Eylem</a:t>
            </a:r>
            <a:r>
              <a:rPr lang="en-US" sz="2100" u="sng" dirty="0"/>
              <a:t> </a:t>
            </a:r>
            <a:r>
              <a:rPr lang="en-US" sz="2100" u="sng" dirty="0" err="1"/>
              <a:t>ve</a:t>
            </a:r>
            <a:r>
              <a:rPr lang="en-US" sz="2100" u="sng" dirty="0"/>
              <a:t> </a:t>
            </a:r>
            <a:r>
              <a:rPr lang="en-US" sz="2100" u="sng" dirty="0" err="1"/>
              <a:t>etkinliklere</a:t>
            </a:r>
            <a:r>
              <a:rPr lang="en-US" sz="2100" u="sng" dirty="0"/>
              <a:t> </a:t>
            </a:r>
            <a:r>
              <a:rPr lang="en-US" sz="2100" u="sng" dirty="0" err="1"/>
              <a:t>ilişkin</a:t>
            </a:r>
            <a:r>
              <a:rPr lang="en-US" sz="2100" u="sng" dirty="0"/>
              <a:t> </a:t>
            </a:r>
            <a:r>
              <a:rPr lang="en-US" sz="2100" u="sng" dirty="0" err="1"/>
              <a:t>varsayımlar</a:t>
            </a:r>
            <a:endParaRPr lang="en-US" sz="2100" u="sng" dirty="0"/>
          </a:p>
          <a:p>
            <a:pPr marL="0" indent="0" defTabSz="298704">
              <a:spcBef>
                <a:spcPts val="2100"/>
              </a:spcBef>
              <a:buNone/>
            </a:pPr>
            <a:r>
              <a:rPr lang="en-US" sz="2100" dirty="0" err="1"/>
              <a:t>Tüm</a:t>
            </a:r>
            <a:r>
              <a:rPr lang="en-US" sz="2100" dirty="0"/>
              <a:t> </a:t>
            </a:r>
            <a:r>
              <a:rPr lang="en-US" sz="2100" dirty="0" err="1"/>
              <a:t>eylem</a:t>
            </a:r>
            <a:r>
              <a:rPr lang="en-US" sz="2100" dirty="0"/>
              <a:t> </a:t>
            </a:r>
            <a:r>
              <a:rPr lang="en-US" sz="2100" dirty="0" err="1"/>
              <a:t>varsayımı</a:t>
            </a:r>
            <a:r>
              <a:rPr lang="en-US" sz="2100" dirty="0"/>
              <a:t/>
            </a:r>
            <a:br>
              <a:rPr lang="en-US" sz="2100" dirty="0"/>
            </a:br>
            <a:r>
              <a:rPr lang="en-US" sz="2100" dirty="0" err="1"/>
              <a:t>Kapıyı</a:t>
            </a:r>
            <a:r>
              <a:rPr lang="en-US" sz="2100" dirty="0"/>
              <a:t> </a:t>
            </a:r>
            <a:r>
              <a:rPr lang="en-US" sz="2100" dirty="0" err="1"/>
              <a:t>açmak</a:t>
            </a:r>
            <a:r>
              <a:rPr lang="en-US" sz="2100" dirty="0"/>
              <a:t>: </a:t>
            </a:r>
            <a:r>
              <a:rPr lang="en-US" sz="2100" dirty="0" err="1"/>
              <a:t>anahtarı</a:t>
            </a:r>
            <a:r>
              <a:rPr lang="en-US" sz="2100" dirty="0"/>
              <a:t> </a:t>
            </a:r>
            <a:r>
              <a:rPr lang="en-US" sz="2100" dirty="0" err="1"/>
              <a:t>çıkartmak</a:t>
            </a:r>
            <a:r>
              <a:rPr lang="en-US" sz="2100" dirty="0"/>
              <a:t>, </a:t>
            </a:r>
            <a:r>
              <a:rPr lang="en-US" sz="2100" dirty="0" err="1"/>
              <a:t>anahtarı</a:t>
            </a:r>
            <a:r>
              <a:rPr lang="en-US" sz="2100" dirty="0"/>
              <a:t> </a:t>
            </a:r>
            <a:r>
              <a:rPr lang="en-US" sz="2100" dirty="0" err="1"/>
              <a:t>deliğe</a:t>
            </a:r>
            <a:r>
              <a:rPr lang="en-US" sz="2100" dirty="0"/>
              <a:t> </a:t>
            </a:r>
            <a:r>
              <a:rPr lang="en-US" sz="2100" dirty="0" err="1"/>
              <a:t>sokmak</a:t>
            </a:r>
            <a:r>
              <a:rPr lang="en-US" sz="2100" dirty="0"/>
              <a:t>…… </a:t>
            </a:r>
            <a:r>
              <a:rPr lang="en-US" sz="2100" dirty="0" err="1"/>
              <a:t>kapıyı</a:t>
            </a:r>
            <a:r>
              <a:rPr lang="en-US" sz="2100" dirty="0"/>
              <a:t> </a:t>
            </a:r>
            <a:r>
              <a:rPr lang="en-US" sz="2100" dirty="0" err="1"/>
              <a:t>itmek</a:t>
            </a:r>
            <a:r>
              <a:rPr lang="en-US" sz="2100" dirty="0"/>
              <a:t> </a:t>
            </a:r>
          </a:p>
          <a:p>
            <a:pPr marL="0" indent="0" defTabSz="298704">
              <a:spcBef>
                <a:spcPts val="2100"/>
              </a:spcBef>
              <a:buNone/>
            </a:pPr>
            <a:r>
              <a:rPr lang="en-US" sz="2100" dirty="0" err="1"/>
              <a:t>Eşit</a:t>
            </a:r>
            <a:r>
              <a:rPr lang="en-US" sz="2100" dirty="0"/>
              <a:t> </a:t>
            </a:r>
            <a:r>
              <a:rPr lang="en-US" sz="2100" dirty="0" err="1"/>
              <a:t>detay</a:t>
            </a:r>
            <a:r>
              <a:rPr lang="en-US" sz="2100" dirty="0"/>
              <a:t> </a:t>
            </a:r>
            <a:r>
              <a:rPr lang="en-US" sz="2100" dirty="0" err="1"/>
              <a:t>varsayımı</a:t>
            </a:r>
            <a:endParaRPr lang="en-US" sz="2100" dirty="0"/>
          </a:p>
          <a:p>
            <a:pPr marL="0" indent="0" defTabSz="298704">
              <a:spcBef>
                <a:spcPts val="2100"/>
              </a:spcBef>
              <a:buNone/>
            </a:pPr>
            <a:r>
              <a:rPr lang="en-US" sz="2100" dirty="0" err="1"/>
              <a:t>Temel</a:t>
            </a:r>
            <a:r>
              <a:rPr lang="en-US" sz="2100" dirty="0"/>
              <a:t> </a:t>
            </a:r>
            <a:r>
              <a:rPr lang="en-US" sz="2100" dirty="0" err="1"/>
              <a:t>seviye</a:t>
            </a:r>
            <a:r>
              <a:rPr lang="en-US" sz="2100" dirty="0"/>
              <a:t> </a:t>
            </a:r>
            <a:r>
              <a:rPr lang="en-US" sz="2100" dirty="0" err="1"/>
              <a:t>varsayımı</a:t>
            </a:r>
            <a:endParaRPr lang="en-US" sz="2100" dirty="0"/>
          </a:p>
          <a:p>
            <a:pPr marL="0" indent="0" defTabSz="298704">
              <a:spcBef>
                <a:spcPts val="2100"/>
              </a:spcBef>
              <a:buNone/>
            </a:pPr>
            <a:r>
              <a:rPr lang="en-US" sz="2100" dirty="0" err="1"/>
              <a:t>Tür</a:t>
            </a:r>
            <a:r>
              <a:rPr lang="en-US" sz="2100" dirty="0"/>
              <a:t> </a:t>
            </a:r>
            <a:r>
              <a:rPr lang="en-US" sz="2100" dirty="0" err="1"/>
              <a:t>varsayımı</a:t>
            </a:r>
            <a:r>
              <a:rPr lang="en-US" sz="2100" dirty="0"/>
              <a:t/>
            </a:r>
            <a:br>
              <a:rPr lang="en-US" sz="2100" dirty="0"/>
            </a:br>
            <a:endParaRPr lang="en-US" sz="2100" dirty="0"/>
          </a:p>
        </p:txBody>
      </p:sp>
      <p:sp>
        <p:nvSpPr>
          <p:cNvPr id="39940" name="Shape 18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2AE3A58-8B12-45F8-B4AF-178DF2819850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1837671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Geniş ekran</PresentationFormat>
  <Paragraphs>59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MS PGothic</vt:lpstr>
      <vt:lpstr>Arial</vt:lpstr>
      <vt:lpstr>Baskerville SemiBold</vt:lpstr>
      <vt:lpstr>Calibri</vt:lpstr>
      <vt:lpstr>Calibri Light</vt:lpstr>
      <vt:lpstr>Office Teması</vt:lpstr>
      <vt:lpstr>6. Ders</vt:lpstr>
      <vt:lpstr>İlişkilendirme Sorunu</vt:lpstr>
      <vt:lpstr>İlişkilendirme Sorunu</vt:lpstr>
      <vt:lpstr>İlişkilendirme Sorunu</vt:lpstr>
      <vt:lpstr>İlişkilendirme Sorunu</vt:lpstr>
      <vt:lpstr>İlişkilendirme Sorunu</vt:lpstr>
      <vt:lpstr>İlişkilendirme Sorunu</vt:lpstr>
      <vt:lpstr>İlişkilendirme Sorunu</vt:lpstr>
      <vt:lpstr>İlişkilendirme Sorunu</vt:lpstr>
      <vt:lpstr>İlişkilendirme Sorunu</vt:lpstr>
      <vt:lpstr>İlişkilendirme Sorunu</vt:lpstr>
      <vt:lpstr>İlişkilendirme Sorunu</vt:lpstr>
      <vt:lpstr>İlişkilendirme Sorunu</vt:lpstr>
      <vt:lpstr>İlişkilendirme Sorunu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Ders</dc:title>
  <dc:creator>Windows Kullanıcısı</dc:creator>
  <cp:lastModifiedBy>Windows Kullanıcısı</cp:lastModifiedBy>
  <cp:revision>1</cp:revision>
  <dcterms:created xsi:type="dcterms:W3CDTF">2018-04-11T10:43:51Z</dcterms:created>
  <dcterms:modified xsi:type="dcterms:W3CDTF">2018-04-11T10:44:32Z</dcterms:modified>
</cp:coreProperties>
</file>