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D293-F36A-42CC-87FF-B3FD5FE1A69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2DF8-25F7-4882-BAB5-DFB24090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5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D293-F36A-42CC-87FF-B3FD5FE1A69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82DF8-25F7-4882-BAB5-DFB24090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5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7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Genişletici yorum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Tipleştirme ve tipiklik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6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VUK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7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hukukunda yorum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4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hukukunda yorum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1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hukukunda örf ve adet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2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Yorum çeşitleri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4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/>
              <a:t>Yorum Yöntemleri</a:t>
            </a:r>
            <a:br>
              <a:rPr lang="tr-TR" b="1" smtClean="0"/>
            </a:b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8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Sözel </a:t>
            </a:r>
            <a:r>
              <a:rPr lang="tr-TR" smtClean="0"/>
              <a:t>yorum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3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Yorum yöntemleri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7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Hukukunda Yorumun Özellikleri 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A4 Paper (210x297 mm)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Vergi hukukunda yorum</vt:lpstr>
      <vt:lpstr>Vergi hukukunda yorum</vt:lpstr>
      <vt:lpstr>Vergi hukukunda örf ve adet</vt:lpstr>
      <vt:lpstr>Yorum çeşitleri</vt:lpstr>
      <vt:lpstr>Yorum Yöntemleri </vt:lpstr>
      <vt:lpstr>Sözel yorum</vt:lpstr>
      <vt:lpstr>Yorum yöntemleri</vt:lpstr>
      <vt:lpstr>Vergi Hukukunda Yorumun Özellikleri </vt:lpstr>
      <vt:lpstr>Genişletici yorum</vt:lpstr>
      <vt:lpstr>Tipleştirme ve tipiklik</vt:lpstr>
      <vt:lpstr>VUK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OZ</dc:creator>
  <cp:lastModifiedBy>Semih OZ</cp:lastModifiedBy>
  <cp:revision>1</cp:revision>
  <dcterms:created xsi:type="dcterms:W3CDTF">2020-03-22T19:18:53Z</dcterms:created>
  <dcterms:modified xsi:type="dcterms:W3CDTF">2020-03-22T19:18:53Z</dcterms:modified>
</cp:coreProperties>
</file>