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81" d="100"/>
          <a:sy n="81" d="100"/>
        </p:scale>
        <p:origin x="-96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D69A4-6C47-4D8E-9026-1BF347573739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62CDE-0F72-426D-A22D-DFACBEFF33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8138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D69A4-6C47-4D8E-9026-1BF347573739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62CDE-0F72-426D-A22D-DFACBEFF33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1820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D69A4-6C47-4D8E-9026-1BF347573739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62CDE-0F72-426D-A22D-DFACBEFF33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1578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D69A4-6C47-4D8E-9026-1BF347573739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62CDE-0F72-426D-A22D-DFACBEFF33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1527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D69A4-6C47-4D8E-9026-1BF347573739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62CDE-0F72-426D-A22D-DFACBEFF33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327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D69A4-6C47-4D8E-9026-1BF347573739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62CDE-0F72-426D-A22D-DFACBEFF33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4497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D69A4-6C47-4D8E-9026-1BF347573739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62CDE-0F72-426D-A22D-DFACBEFF33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0777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D69A4-6C47-4D8E-9026-1BF347573739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62CDE-0F72-426D-A22D-DFACBEFF33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4000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D69A4-6C47-4D8E-9026-1BF347573739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62CDE-0F72-426D-A22D-DFACBEFF33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042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D69A4-6C47-4D8E-9026-1BF347573739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62CDE-0F72-426D-A22D-DFACBEFF33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8797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D69A4-6C47-4D8E-9026-1BF347573739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62CDE-0F72-426D-A22D-DFACBEFF33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5307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0D69A4-6C47-4D8E-9026-1BF347573739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62CDE-0F72-426D-A22D-DFACBEFF33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6093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BİREYSEL ETİĞİ ETKİLEYEN FAKTÖRLER (DEVAM)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9891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Arkadaşlar, bireyin yaşamı boyunca sosyal bir ortamda olduğu düşünülürse, ailenin etkisi azalmaya başladıktan sonra arkadaşlar kişiler üzerinde etkilidir. Birey, etik veya etiğe aykırı davranırken arkadaşlarının davranış şekillerinden etkilenebilir.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87262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Çevresel faktörler, genetik olmayan tüm faktörleri içerir ve kişinin davranışları üzerinde etkilidir. Çevresel faktörlerden her insan farklı düzeylerde etkilenebilir.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81808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Kitle iletişim araçları, radyo, televizyon, sinema vb. bireyler üzerinde oldukça etkilidir. Kişilerin davranış şekillerini değiştirebilirler. Çünkü etkileyici özelliğe sahiptirler.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1233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Kişilik, doğuştan gelen özelliklerimizin tümüdür. Her </a:t>
            </a:r>
            <a:r>
              <a:rPr lang="tr-TR" dirty="0"/>
              <a:t>birey kendine özgü bir </a:t>
            </a:r>
            <a:r>
              <a:rPr lang="tr-TR" dirty="0" smtClean="0"/>
              <a:t>kişilik geliştirmektedir. Herkesin kişiliğine </a:t>
            </a:r>
            <a:r>
              <a:rPr lang="tr-TR" dirty="0" err="1" smtClean="0"/>
              <a:t>özgüz</a:t>
            </a:r>
            <a:r>
              <a:rPr lang="tr-TR" dirty="0" smtClean="0"/>
              <a:t> farklı davranış şekilleri söz konusu olabilir.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1690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Toplumun bireylerden bireysel etki kapsamında yapmaları beklenen bazı etik </a:t>
            </a:r>
            <a:r>
              <a:rPr lang="tr-TR" dirty="0" smtClean="0"/>
              <a:t>ilkeler bulunmaktadır</a:t>
            </a:r>
            <a:r>
              <a:rPr lang="tr-TR" dirty="0"/>
              <a:t>. Bunlar şöyle sıralanabilir:</a:t>
            </a:r>
          </a:p>
          <a:p>
            <a:pPr marL="0" indent="0">
              <a:buNone/>
            </a:pPr>
            <a:r>
              <a:rPr lang="tr-TR" dirty="0"/>
              <a:t>-Başkalarının refahını düşünme </a:t>
            </a:r>
          </a:p>
          <a:p>
            <a:pPr marL="0" indent="0">
              <a:buNone/>
            </a:pPr>
            <a:r>
              <a:rPr lang="tr-TR" dirty="0" smtClean="0"/>
              <a:t>Başkaları için endişelenme</a:t>
            </a:r>
          </a:p>
          <a:p>
            <a:pPr marL="0" indent="0">
              <a:buNone/>
            </a:pPr>
            <a:r>
              <a:rPr lang="da-DK" dirty="0" smtClean="0"/>
              <a:t>-</a:t>
            </a:r>
            <a:r>
              <a:rPr lang="tr-TR" smtClean="0"/>
              <a:t>Diğer insanların </a:t>
            </a:r>
            <a:r>
              <a:rPr lang="da-DK" smtClean="0"/>
              <a:t>kendi </a:t>
            </a:r>
            <a:r>
              <a:rPr lang="da-DK" dirty="0"/>
              <a:t>kendini idare etmesine saygı,</a:t>
            </a:r>
          </a:p>
          <a:p>
            <a:pPr marL="0" indent="0">
              <a:buNone/>
            </a:pPr>
            <a:r>
              <a:rPr lang="tr-TR" dirty="0"/>
              <a:t>-</a:t>
            </a:r>
            <a:r>
              <a:rPr lang="tr-TR" dirty="0" smtClean="0"/>
              <a:t>Güvenilirlik</a:t>
            </a:r>
          </a:p>
          <a:p>
            <a:pPr marL="0" indent="0">
              <a:buNone/>
            </a:pP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60711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D</a:t>
            </a:r>
            <a:r>
              <a:rPr lang="tr-TR" dirty="0" smtClean="0"/>
              <a:t>ürüstlük,</a:t>
            </a:r>
          </a:p>
          <a:p>
            <a:pPr marL="0" indent="0">
              <a:buNone/>
            </a:pPr>
            <a:r>
              <a:rPr lang="tr-TR" dirty="0" smtClean="0"/>
              <a:t>-Kanunlara uygun davranma isteği,</a:t>
            </a:r>
          </a:p>
          <a:p>
            <a:pPr marL="0" indent="0">
              <a:buNone/>
            </a:pPr>
            <a:r>
              <a:rPr lang="tr-TR" dirty="0" smtClean="0"/>
              <a:t>-Adalet,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4429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-Haksız avantajlardan faydalanmayı reddetme,</a:t>
            </a:r>
          </a:p>
          <a:p>
            <a:pPr marL="0" indent="0">
              <a:buNone/>
            </a:pPr>
            <a:r>
              <a:rPr lang="tr-TR" dirty="0" smtClean="0"/>
              <a:t>-İyilikseverlik,</a:t>
            </a:r>
          </a:p>
          <a:p>
            <a:pPr marL="0" indent="0">
              <a:buNone/>
            </a:pPr>
            <a:r>
              <a:rPr lang="tr-TR" dirty="0" smtClean="0"/>
              <a:t>-Zararı önleme ve zarar vermeyi reddetme.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49329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176</Words>
  <Application>Microsoft Office PowerPoint</Application>
  <PresentationFormat>Özel</PresentationFormat>
  <Paragraphs>17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Teması</vt:lpstr>
      <vt:lpstr>BİREYSEL ETİĞİ ETKİLEYEN FAKTÖRLER (DEVAM)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deniz</dc:creator>
  <cp:lastModifiedBy>EDA</cp:lastModifiedBy>
  <cp:revision>13</cp:revision>
  <dcterms:created xsi:type="dcterms:W3CDTF">2020-03-10T12:34:42Z</dcterms:created>
  <dcterms:modified xsi:type="dcterms:W3CDTF">2020-04-24T14:15:30Z</dcterms:modified>
</cp:coreProperties>
</file>