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39"/>
    <p:restoredTop sz="94545"/>
  </p:normalViewPr>
  <p:slideViewPr>
    <p:cSldViewPr snapToGrid="0" snapToObjects="1">
      <p:cViewPr varScale="1">
        <p:scale>
          <a:sx n="109" d="100"/>
          <a:sy n="109" d="100"/>
        </p:scale>
        <p:origin x="184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09359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73695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35299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92593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24148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47078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4078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91895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2560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328618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10322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74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/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>
                <a:solidFill>
                  <a:schemeClr val="tx1">
                    <a:alpha val="60000"/>
                  </a:schemeClr>
                </a:solidFill>
              </a:rPr>
              <a:t>Bu notlar her hafta işlenecek ders planını detaylı olarak göstermesi için hazırlanmış kısa bilgiler içermektedir.</a:t>
            </a:r>
          </a:p>
          <a:p>
            <a:endParaRPr lang="tr-TR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EB595-5A02-B547-A53A-387A8A17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Satıcılık Sözleşmesi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Satım Sözleşmesi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Acentelik Sözleşmesi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Franchise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Sözleşmesi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Komisyon Sözleşmesi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Hizmet Sözleşmesi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Tekel hakkı, çerçeve sözleşme olması,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niteliği </a:t>
            </a:r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34C6EF-5712-154E-9DB4-FAD0F759B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SATICININ yükümlülükleri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Asgari Alım Yükümlülüğü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Sürümü Arttırma Yükümlülüğü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(*)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Sadakat Yükümlülüğü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Sır Saklama Yükümlülüğü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Sağlayıcıya Bilgi Verme Yükümlülüğü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Sağlayıcının Talimatlarına Uyma Yükümlülüğü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Sonrası Hizmet  Verme Yükümlülüğü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 Etmeme Yükümlülüğü </a:t>
            </a:r>
          </a:p>
        </p:txBody>
      </p:sp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E3789D-8F97-0E43-B78E-27E6D817A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Sağlayıcının yükümlülükleri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1B4064-B443-B74B-9EB8-95FC39B32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Teslim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Satıcıyı Destekleme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Verme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Tekel Hakkını İhlâl Etmeme Yükümlülüğü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09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BE0109-442B-E44A-812E-4EC90C5E0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Sözleşmenin SONA ermesi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EDBC66-CDF5-D64F-90E3-DF016E1DB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Sürenin Sona Ermesi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Erme Nedenlerinin Gerçekleşmesi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Olağan Fesih Bildirimi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Haklı Nedenle Fesih Bildirimi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Taraflardan Birinin Ölümü, İflası, Ehliyetini Kaybetmesi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79147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6</TotalTime>
  <Words>132</Words>
  <Application>Microsoft Macintosh PowerPoint</Application>
  <PresentationFormat>Geniş ekran</PresentationFormat>
  <Paragraphs>29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Times New Roman</vt:lpstr>
      <vt:lpstr>Galeri</vt:lpstr>
      <vt:lpstr>ANKARA ÜNİVERSİTESİ HUKUK FAKÜLTESİ – MİLLETLERARASI SÖZLESMELER ve TİCARET HUKUKU  </vt:lpstr>
      <vt:lpstr>Tek Satıcılık Sözleşmesi</vt:lpstr>
      <vt:lpstr>TEK SATICININ yükümlülükleri</vt:lpstr>
      <vt:lpstr>Sağlayıcının yükümlülükleri</vt:lpstr>
      <vt:lpstr>Sözleşmenin SONA ermesi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5</cp:revision>
  <dcterms:created xsi:type="dcterms:W3CDTF">2020-07-06T16:31:40Z</dcterms:created>
  <dcterms:modified xsi:type="dcterms:W3CDTF">2020-07-08T15:43:35Z</dcterms:modified>
</cp:coreProperties>
</file>