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39"/>
    <p:restoredTop sz="94545"/>
  </p:normalViewPr>
  <p:slideViewPr>
    <p:cSldViewPr snapToGrid="0" snapToObjects="1">
      <p:cViewPr varScale="1">
        <p:scale>
          <a:sx n="109" d="100"/>
          <a:sy n="109" d="100"/>
        </p:scale>
        <p:origin x="184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009359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773695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35299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492593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524148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247078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640783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691895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92560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328618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610322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2748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C8D6264-1702-A247-BD05-7FB725EA3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670" y="450832"/>
            <a:ext cx="5437187" cy="2986234"/>
          </a:xfrm>
        </p:spPr>
        <p:txBody>
          <a:bodyPr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tr-TR" sz="4500" dirty="0"/>
              <a:t>ANKARA ÜNİVERSİTESİ HUKUK FAKÜLTESİ – MİLLETLERARASI SÖZLESMELER ve TİCARET HUKUKU  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C6966A5-8CC6-3645-A382-4462D44A2B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>
            <a:normAutofit/>
          </a:bodyPr>
          <a:lstStyle/>
          <a:p>
            <a:r>
              <a:rPr lang="tr-TR">
                <a:solidFill>
                  <a:schemeClr val="tx1">
                    <a:alpha val="60000"/>
                  </a:schemeClr>
                </a:solidFill>
              </a:rPr>
              <a:t>Bu notlar her hafta işlenecek ders planını detaylı olarak göstermesi için hazırlanmış kısa bilgiler içermektedir.</a:t>
            </a:r>
          </a:p>
          <a:p>
            <a:endParaRPr lang="tr-TR">
              <a:solidFill>
                <a:schemeClr val="tx1">
                  <a:alpha val="6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6AC00B-F48D-45C7-ADB5-1742396318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095" r="18153" b="-2"/>
          <a:stretch/>
        </p:blipFill>
        <p:spPr>
          <a:xfrm>
            <a:off x="6508749" y="862806"/>
            <a:ext cx="5132388" cy="5132388"/>
          </a:xfrm>
          <a:custGeom>
            <a:avLst/>
            <a:gdLst/>
            <a:ahLst/>
            <a:cxnLst/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54655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E4EB595-5A02-B547-A53A-387A8A17D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 Satıcılık Sözleşmesi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B34CC2C-E52F-7341-9EFA-13F6854D6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Karş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Satım Sözleşmesi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Karş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Acentelik Sözleşmesi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Karş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Franchise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Sözleşmesi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Karş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Komisyon Sözleşmesi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Karş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Hizmet Sözleşmesi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Tekel hakkı, çerçeve sözleşme olması,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niteliği </a:t>
            </a:r>
          </a:p>
        </p:txBody>
      </p:sp>
    </p:spTree>
    <p:extLst>
      <p:ext uri="{BB962C8B-B14F-4D97-AF65-F5344CB8AC3E}">
        <p14:creationId xmlns:p14="http://schemas.microsoft.com/office/powerpoint/2010/main" val="3988035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34C6EF-5712-154E-9DB4-FAD0F759B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 SATICININ yükümlülükleri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F682EB-2E72-D840-85F5-75E2953A2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Asgari Alım Yükümlülüğü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Sürümü Arttırma Yükümlülüğü 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(*)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Sadakat Yükümlülüğü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Sır Saklama Yükümlülüğü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Sağlayıcıya Bilgi Verme Yükümlülüğü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Sağlayıcının Talimatlarına Uyma Yükümlülüğü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Satış Sonrası Hizmet  Verme Yükümlülüğü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Rekabet Etmeme Yükümlülüğü </a:t>
            </a:r>
          </a:p>
        </p:txBody>
      </p:sp>
    </p:spTree>
    <p:extLst>
      <p:ext uri="{BB962C8B-B14F-4D97-AF65-F5344CB8AC3E}">
        <p14:creationId xmlns:p14="http://schemas.microsoft.com/office/powerpoint/2010/main" val="1544139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4E3789D-8F97-0E43-B78E-27E6D817A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Sağlayıcının yükümlülükleri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01B4064-B443-B74B-9EB8-95FC39B32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 Teslim Yükümlülüğü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 Satıcıyı Destekleme Yükümlülüğü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Bilgi Verme Yükümlülüğü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Tekel Hakkını İhlâl Etmeme Yükümlülüğü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090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EBE0109-442B-E44A-812E-4EC90C5E0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Sözleşmenin SONA ermesi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EDBC66-CDF5-D64F-90E3-DF016E1DB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Sürenin Sona Ermesi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Sona Erme Nedenlerinin Gerçekleşmesi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Olağan Fesih Bildirimi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Haklı Nedenle Fesih Bildirimi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Taraflardan Birinin Ölümü, İflası, Ehliyetini Kaybetmesi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6791475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{296DF0A4-A94C-E343-BB22-F21D446BE864}tf10001119</Template>
  <TotalTime>6</TotalTime>
  <Words>132</Words>
  <Application>Microsoft Macintosh PowerPoint</Application>
  <PresentationFormat>Geniş ekran</PresentationFormat>
  <Paragraphs>29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Times New Roman</vt:lpstr>
      <vt:lpstr>Galeri</vt:lpstr>
      <vt:lpstr>ANKARA ÜNİVERSİTESİ HUKUK FAKÜLTESİ – MİLLETLERARASI SÖZLESMELER ve TİCARET HUKUKU  </vt:lpstr>
      <vt:lpstr>Tek Satıcılık Sözleşmesi</vt:lpstr>
      <vt:lpstr>TEK SATICININ yükümlülükleri</vt:lpstr>
      <vt:lpstr>Sağlayıcının yükümlülükleri</vt:lpstr>
      <vt:lpstr>Sözleşmenin SONA ermesi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HUKUK FAKÜLTESİ – MİLLETLERARASI SÖZLESMELER ve TİCARET HUKUKU  </dc:title>
  <dc:creator>Merve Yener</dc:creator>
  <cp:lastModifiedBy>Merve Yener</cp:lastModifiedBy>
  <cp:revision>5</cp:revision>
  <dcterms:created xsi:type="dcterms:W3CDTF">2020-07-06T16:31:40Z</dcterms:created>
  <dcterms:modified xsi:type="dcterms:W3CDTF">2020-07-08T15:43:35Z</dcterms:modified>
</cp:coreProperties>
</file>