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97531F-A090-48B6-8CDB-5474D345CB3B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66B4E1-968F-494A-855C-81B9FDC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4439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747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9826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775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7003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9222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6B4E1-968F-494A-855C-81B9FDCDD8E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034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578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462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3363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245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394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6704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323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889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0716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868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67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EBD02-3279-49C8-93B8-F7C585EF77BE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EA026-9983-461B-9E32-878F55E0E9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1798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Evren’de Nerede bulunuyoruz?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183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19460" name="Picture 7"/>
          <p:cNvPicPr>
            <a:picLocks noChangeAspect="1"/>
          </p:cNvPicPr>
          <p:nvPr/>
        </p:nvPicPr>
        <p:blipFill>
          <a:blip r:embed="rId3"/>
          <a:srcRect l="24570" t="14281" r="23930" b="11800"/>
          <a:stretch>
            <a:fillRect/>
          </a:stretch>
        </p:blipFill>
        <p:spPr bwMode="auto">
          <a:xfrm>
            <a:off x="2279650" y="404813"/>
            <a:ext cx="7848600" cy="633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511675" y="138113"/>
            <a:ext cx="39243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Görebildiğimiz Evren</a:t>
            </a:r>
          </a:p>
        </p:txBody>
      </p:sp>
    </p:spTree>
    <p:extLst>
      <p:ext uri="{BB962C8B-B14F-4D97-AF65-F5344CB8AC3E}">
        <p14:creationId xmlns:p14="http://schemas.microsoft.com/office/powerpoint/2010/main" val="2921114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0484" name="Picture 3"/>
          <p:cNvPicPr>
            <a:picLocks noChangeAspect="1"/>
          </p:cNvPicPr>
          <p:nvPr/>
        </p:nvPicPr>
        <p:blipFill>
          <a:blip r:embed="rId3"/>
          <a:srcRect l="24098" t="8595" r="24400" b="12447"/>
          <a:stretch>
            <a:fillRect/>
          </a:stretch>
        </p:blipFill>
        <p:spPr bwMode="auto">
          <a:xfrm>
            <a:off x="2279650" y="260350"/>
            <a:ext cx="7848600" cy="676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27575" y="123826"/>
            <a:ext cx="3924300" cy="460375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Yerel Süperkümeler</a:t>
            </a:r>
          </a:p>
        </p:txBody>
      </p:sp>
    </p:spTree>
    <p:extLst>
      <p:ext uri="{BB962C8B-B14F-4D97-AF65-F5344CB8AC3E}">
        <p14:creationId xmlns:p14="http://schemas.microsoft.com/office/powerpoint/2010/main" val="966616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1508" name="Picture 1"/>
          <p:cNvPicPr>
            <a:picLocks noChangeAspect="1"/>
          </p:cNvPicPr>
          <p:nvPr/>
        </p:nvPicPr>
        <p:blipFill>
          <a:blip r:embed="rId3"/>
          <a:srcRect l="24013" t="6760" r="24013" b="10922"/>
          <a:stretch>
            <a:fillRect/>
          </a:stretch>
        </p:blipFill>
        <p:spPr bwMode="auto">
          <a:xfrm>
            <a:off x="2135189" y="-171450"/>
            <a:ext cx="7921625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19513" y="-171450"/>
            <a:ext cx="5040312" cy="615950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Virgo Süperkümesi</a:t>
            </a:r>
          </a:p>
        </p:txBody>
      </p:sp>
    </p:spTree>
    <p:extLst>
      <p:ext uri="{BB962C8B-B14F-4D97-AF65-F5344CB8AC3E}">
        <p14:creationId xmlns:p14="http://schemas.microsoft.com/office/powerpoint/2010/main" val="1131148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2532" name="Picture 1"/>
          <p:cNvPicPr>
            <a:picLocks noChangeAspect="1"/>
          </p:cNvPicPr>
          <p:nvPr/>
        </p:nvPicPr>
        <p:blipFill>
          <a:blip r:embed="rId3"/>
          <a:srcRect l="24098" t="8400" r="24399" b="10960"/>
          <a:stretch>
            <a:fillRect/>
          </a:stretch>
        </p:blipFill>
        <p:spPr bwMode="auto">
          <a:xfrm>
            <a:off x="2135188" y="-100013"/>
            <a:ext cx="7848600" cy="691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87714" y="-115888"/>
            <a:ext cx="5761037" cy="615951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    Yerel Galaktik Grup</a:t>
            </a:r>
          </a:p>
        </p:txBody>
      </p:sp>
    </p:spTree>
    <p:extLst>
      <p:ext uri="{BB962C8B-B14F-4D97-AF65-F5344CB8AC3E}">
        <p14:creationId xmlns:p14="http://schemas.microsoft.com/office/powerpoint/2010/main" val="4244744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3556" name="Picture 1"/>
          <p:cNvPicPr>
            <a:picLocks noChangeAspect="1"/>
          </p:cNvPicPr>
          <p:nvPr/>
        </p:nvPicPr>
        <p:blipFill>
          <a:blip r:embed="rId3"/>
          <a:srcRect l="24013" t="5881" r="24013" b="10960"/>
          <a:stretch>
            <a:fillRect/>
          </a:stretch>
        </p:blipFill>
        <p:spPr bwMode="auto">
          <a:xfrm>
            <a:off x="2424114" y="1"/>
            <a:ext cx="7920037" cy="712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287714" y="-100013"/>
            <a:ext cx="5832475" cy="89376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    Samanyolu Gökadası</a:t>
            </a:r>
          </a:p>
          <a:p>
            <a:pPr>
              <a:defRPr/>
            </a:pPr>
            <a:endParaRPr lang="tr-TR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616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4580" name="Picture 1"/>
          <p:cNvPicPr>
            <a:picLocks noChangeAspect="1"/>
          </p:cNvPicPr>
          <p:nvPr/>
        </p:nvPicPr>
        <p:blipFill>
          <a:blip r:embed="rId3"/>
          <a:srcRect l="24570" t="5881" r="24400" b="11801"/>
          <a:stretch>
            <a:fillRect/>
          </a:stretch>
        </p:blipFill>
        <p:spPr bwMode="auto">
          <a:xfrm>
            <a:off x="2208214" y="-26988"/>
            <a:ext cx="7775575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35188" y="-100013"/>
            <a:ext cx="7847012" cy="615951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    Güneş’in Yıldızlararası Komşuları</a:t>
            </a:r>
            <a:endParaRPr lang="tr-TR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878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25604" name="Picture 1"/>
          <p:cNvPicPr>
            <a:picLocks noChangeAspect="1"/>
          </p:cNvPicPr>
          <p:nvPr/>
        </p:nvPicPr>
        <p:blipFill>
          <a:blip r:embed="rId3"/>
          <a:srcRect l="24098" t="5881" r="24400" b="11801"/>
          <a:stretch>
            <a:fillRect/>
          </a:stretch>
        </p:blipFill>
        <p:spPr bwMode="auto">
          <a:xfrm>
            <a:off x="2351088" y="-198438"/>
            <a:ext cx="7848600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149726" y="-233363"/>
            <a:ext cx="5832475" cy="892176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Güneş Sistemi</a:t>
            </a:r>
          </a:p>
          <a:p>
            <a:pPr>
              <a:defRPr/>
            </a:pPr>
            <a:endParaRPr lang="tr-TR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 rot="10800000" flipV="1">
            <a:off x="6348413" y="3141664"/>
            <a:ext cx="1763712" cy="574675"/>
          </a:xfrm>
          <a:prstGeom prst="straightConnector1">
            <a:avLst/>
          </a:prstGeom>
          <a:ln>
            <a:solidFill>
              <a:srgbClr val="FFFF66"/>
            </a:solidFill>
            <a:tailEnd type="triangle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8112125" y="2924175"/>
            <a:ext cx="107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>
                <a:solidFill>
                  <a:srgbClr val="FFFF66"/>
                </a:solidFill>
              </a:rPr>
              <a:t>Güneş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87714" y="-100013"/>
            <a:ext cx="5832475" cy="893763"/>
          </a:xfrm>
          <a:prstGeom prst="rect">
            <a:avLst/>
          </a:prstGeom>
          <a:solidFill>
            <a:schemeClr val="tx1"/>
          </a:solidFill>
        </p:spPr>
        <p:txBody>
          <a:bodyPr>
            <a:spAutoFit/>
          </a:bodyPr>
          <a:lstStyle/>
          <a:p>
            <a:pPr>
              <a:defRPr/>
            </a:pPr>
            <a:endParaRPr lang="tr-TR" sz="1000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tr-TR" sz="2400" dirty="0">
                <a:solidFill>
                  <a:schemeClr val="accent2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                     Samanyolu Gökadası</a:t>
            </a:r>
          </a:p>
          <a:p>
            <a:pPr>
              <a:defRPr/>
            </a:pPr>
            <a:endParaRPr lang="tr-TR" dirty="0">
              <a:solidFill>
                <a:schemeClr val="accent2">
                  <a:lumMod val="20000"/>
                  <a:lumOff val="8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https://en.wikipedia.org/wiki/Earth%27s_location_in_the_Universe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4152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60</Words>
  <Application>Microsoft Office PowerPoint</Application>
  <PresentationFormat>Widescreen</PresentationFormat>
  <Paragraphs>31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Evren’de Nerede bulunuyoruz?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unicorn</dc:creator>
  <cp:lastModifiedBy>unicorn</cp:lastModifiedBy>
  <cp:revision>2</cp:revision>
  <dcterms:created xsi:type="dcterms:W3CDTF">2018-04-01T12:46:09Z</dcterms:created>
  <dcterms:modified xsi:type="dcterms:W3CDTF">2018-04-01T12:51:14Z</dcterms:modified>
</cp:coreProperties>
</file>