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531F-A090-48B6-8CDB-5474D345CB3B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B4E1-968F-494A-855C-81B9FDCDD8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43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74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82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77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70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92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3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5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46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36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2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3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70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3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6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BD02-3279-49C8-93B8-F7C585EF77BE}" type="datetimeFigureOut">
              <a:rPr lang="tr-TR" smtClean="0"/>
              <a:t>1.4.2018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79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Evren’de Nerede bulunuyoruz?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1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3"/>
          <a:srcRect l="24570" t="14281" r="23930" b="11800"/>
          <a:stretch>
            <a:fillRect/>
          </a:stretch>
        </p:blipFill>
        <p:spPr bwMode="auto">
          <a:xfrm>
            <a:off x="2279650" y="404813"/>
            <a:ext cx="78486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11675" y="138113"/>
            <a:ext cx="3924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Görebildiğimiz Evren</a:t>
            </a:r>
          </a:p>
        </p:txBody>
      </p:sp>
    </p:spTree>
    <p:extLst>
      <p:ext uri="{BB962C8B-B14F-4D97-AF65-F5344CB8AC3E}">
        <p14:creationId xmlns:p14="http://schemas.microsoft.com/office/powerpoint/2010/main" val="29211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 l="24098" t="8595" r="24400" b="12447"/>
          <a:stretch>
            <a:fillRect/>
          </a:stretch>
        </p:blipFill>
        <p:spPr bwMode="auto">
          <a:xfrm>
            <a:off x="2279650" y="260350"/>
            <a:ext cx="78486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7575" y="123826"/>
            <a:ext cx="3924300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Yerel Süperkümeler</a:t>
            </a:r>
          </a:p>
        </p:txBody>
      </p:sp>
    </p:spTree>
    <p:extLst>
      <p:ext uri="{BB962C8B-B14F-4D97-AF65-F5344CB8AC3E}">
        <p14:creationId xmlns:p14="http://schemas.microsoft.com/office/powerpoint/2010/main" val="96661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rcRect l="24013" t="6760" r="24013" b="10922"/>
          <a:stretch>
            <a:fillRect/>
          </a:stretch>
        </p:blipFill>
        <p:spPr bwMode="auto">
          <a:xfrm>
            <a:off x="2135189" y="-171450"/>
            <a:ext cx="792162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9513" y="-171450"/>
            <a:ext cx="5040312" cy="615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Virgo Süperkümesi</a:t>
            </a:r>
          </a:p>
        </p:txBody>
      </p:sp>
    </p:spTree>
    <p:extLst>
      <p:ext uri="{BB962C8B-B14F-4D97-AF65-F5344CB8AC3E}">
        <p14:creationId xmlns:p14="http://schemas.microsoft.com/office/powerpoint/2010/main" val="113114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rcRect l="24098" t="8400" r="24399" b="10960"/>
          <a:stretch>
            <a:fillRect/>
          </a:stretch>
        </p:blipFill>
        <p:spPr bwMode="auto">
          <a:xfrm>
            <a:off x="2135188" y="-100013"/>
            <a:ext cx="78486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7714" y="-115888"/>
            <a:ext cx="5761037" cy="6159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Yerel Galaktik Grup</a:t>
            </a:r>
          </a:p>
        </p:txBody>
      </p:sp>
    </p:spTree>
    <p:extLst>
      <p:ext uri="{BB962C8B-B14F-4D97-AF65-F5344CB8AC3E}">
        <p14:creationId xmlns:p14="http://schemas.microsoft.com/office/powerpoint/2010/main" val="42447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/>
          <a:srcRect l="24013" t="5881" r="24013" b="10960"/>
          <a:stretch>
            <a:fillRect/>
          </a:stretch>
        </p:blipFill>
        <p:spPr bwMode="auto">
          <a:xfrm>
            <a:off x="2424114" y="1"/>
            <a:ext cx="7920037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7714" y="-100013"/>
            <a:ext cx="5832475" cy="8937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Samanyolu Gökadası</a:t>
            </a: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1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 l="24570" t="5881" r="24400" b="11801"/>
          <a:stretch>
            <a:fillRect/>
          </a:stretch>
        </p:blipFill>
        <p:spPr bwMode="auto">
          <a:xfrm>
            <a:off x="2208214" y="-26988"/>
            <a:ext cx="777557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5188" y="-100013"/>
            <a:ext cx="7847012" cy="6159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Güneş’in Yıldızlararası Komşuları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7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/>
          <a:srcRect l="24098" t="5881" r="24400" b="11801"/>
          <a:stretch>
            <a:fillRect/>
          </a:stretch>
        </p:blipFill>
        <p:spPr bwMode="auto">
          <a:xfrm>
            <a:off x="2351088" y="-198438"/>
            <a:ext cx="78486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9726" y="-233363"/>
            <a:ext cx="5832475" cy="89217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Güneş Sistemi</a:t>
            </a: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6348413" y="3141664"/>
            <a:ext cx="1763712" cy="574675"/>
          </a:xfrm>
          <a:prstGeom prst="straightConnector1">
            <a:avLst/>
          </a:prstGeom>
          <a:ln>
            <a:solidFill>
              <a:srgbClr val="FFFF66"/>
            </a:solidFill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112125" y="29241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FF66"/>
                </a:solidFill>
              </a:rPr>
              <a:t>Güneş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714" y="-100013"/>
            <a:ext cx="5832475" cy="8937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Samanyolu Gökadası</a:t>
            </a: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15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Office PowerPoint</Application>
  <PresentationFormat>Widescreen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Evren’de Nerede bulunuyoruz?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unicorn</dc:creator>
  <cp:lastModifiedBy>unicorn</cp:lastModifiedBy>
  <cp:revision>2</cp:revision>
  <dcterms:created xsi:type="dcterms:W3CDTF">2018-04-01T12:46:09Z</dcterms:created>
  <dcterms:modified xsi:type="dcterms:W3CDTF">2018-04-01T12:51:14Z</dcterms:modified>
</cp:coreProperties>
</file>