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3" r:id="rId3"/>
    <p:sldId id="264" r:id="rId4"/>
    <p:sldId id="265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43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37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1289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781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3285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505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555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57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26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74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91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692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282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2268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177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00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CEDF5-A9A3-431E-A840-8529CA3CC3B8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356523E-FF4A-4C10-A958-D0E0A5E725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636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FDDA0A1-8D43-47D2-A6CD-6DE40490C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270" y="298864"/>
            <a:ext cx="10515600" cy="1325563"/>
          </a:xfrm>
        </p:spPr>
        <p:txBody>
          <a:bodyPr>
            <a:noAutofit/>
          </a:bodyPr>
          <a:lstStyle/>
          <a:p>
            <a:r>
              <a:rPr lang="tr-TR" sz="5400" b="1" dirty="0">
                <a:solidFill>
                  <a:srgbClr val="FF0000"/>
                </a:solidFill>
              </a:rPr>
              <a:t>*Tıraş çeşitleri</a:t>
            </a:r>
            <a:br>
              <a:rPr lang="tr-TR" sz="5400" dirty="0">
                <a:solidFill>
                  <a:srgbClr val="FF0000"/>
                </a:solidFill>
              </a:rPr>
            </a:br>
            <a:endParaRPr lang="tr-TR" sz="5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F59E54-32A1-4C9F-A525-FC982CC43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4400" b="1" dirty="0">
                <a:solidFill>
                  <a:srgbClr val="0070C0"/>
                </a:solidFill>
              </a:rPr>
              <a:t>Kıvırma Tıraşı</a:t>
            </a:r>
          </a:p>
          <a:p>
            <a:r>
              <a:rPr lang="tr-TR" sz="4400" b="1" dirty="0">
                <a:solidFill>
                  <a:srgbClr val="0070C0"/>
                </a:solidFill>
              </a:rPr>
              <a:t>Yakma Tıraşı</a:t>
            </a:r>
          </a:p>
          <a:p>
            <a:r>
              <a:rPr lang="tr-TR" sz="4400" b="1" dirty="0">
                <a:solidFill>
                  <a:srgbClr val="0070C0"/>
                </a:solidFill>
              </a:rPr>
              <a:t>Bindirme Tıraşı </a:t>
            </a:r>
          </a:p>
          <a:p>
            <a:pPr marL="0" indent="0">
              <a:buNone/>
            </a:pPr>
            <a:r>
              <a:rPr lang="tr-TR" sz="4400" b="1" dirty="0">
                <a:solidFill>
                  <a:srgbClr val="0070C0"/>
                </a:solidFill>
              </a:rPr>
              <a:t>. Çatı Tıraşı</a:t>
            </a:r>
          </a:p>
          <a:p>
            <a:pPr marL="0" indent="0">
              <a:buNone/>
            </a:pPr>
            <a:r>
              <a:rPr lang="tr-TR" sz="4400" b="1" dirty="0">
                <a:solidFill>
                  <a:srgbClr val="0070C0"/>
                </a:solidFill>
              </a:rPr>
              <a:t>. Tulum Tıraşı</a:t>
            </a:r>
          </a:p>
          <a:p>
            <a:pPr marL="0" indent="0">
              <a:buNone/>
            </a:pPr>
            <a:r>
              <a:rPr lang="tr-TR" sz="4400" b="1" dirty="0">
                <a:solidFill>
                  <a:srgbClr val="0070C0"/>
                </a:solidFill>
              </a:rPr>
              <a:t>.  Köşe Tıraşı</a:t>
            </a:r>
          </a:p>
          <a:p>
            <a:pPr marL="0" indent="0">
              <a:buNone/>
            </a:pPr>
            <a:r>
              <a:rPr lang="tr-TR" sz="4400" b="1" dirty="0">
                <a:solidFill>
                  <a:srgbClr val="0070C0"/>
                </a:solidFill>
              </a:rPr>
              <a:t>. Monte Tıraşı</a:t>
            </a:r>
            <a:endParaRPr lang="tr-TR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215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3950281-9012-44C4-B8F9-5EF75E0A5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1004" y="2335237"/>
            <a:ext cx="3590362" cy="1581919"/>
          </a:xfrm>
        </p:spPr>
        <p:txBody>
          <a:bodyPr>
            <a:normAutofit fontScale="90000"/>
          </a:bodyPr>
          <a:lstStyle/>
          <a:p>
            <a:r>
              <a:rPr lang="tr-TR" sz="4800" dirty="0">
                <a:solidFill>
                  <a:srgbClr val="FF0000"/>
                </a:solidFill>
              </a:rPr>
              <a:t>                       *Tıraş çeşitleri</a:t>
            </a:r>
            <a:br>
              <a:rPr lang="tr-TR" dirty="0"/>
            </a:br>
            <a:endParaRPr lang="tr-TR" dirty="0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DFB7A92-10BF-440A-B86B-8875F6865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4411" y="1689686"/>
            <a:ext cx="5539571" cy="3810782"/>
          </a:xfrm>
        </p:spPr>
        <p:txBody>
          <a:bodyPr>
            <a:normAutofit lnSpcReduction="10000"/>
          </a:bodyPr>
          <a:lstStyle/>
          <a:p>
            <a:r>
              <a:rPr lang="tr-TR" sz="2000" b="1" dirty="0"/>
              <a:t>Kıvırma Tıraşı: </a:t>
            </a:r>
            <a:r>
              <a:rPr lang="tr-TR" sz="2000" dirty="0"/>
              <a:t>Kıvırma yapılan kenar inceliğinin kıvırma yapıldıktan sonra, deri ile inceliğinin aynı kalınlıkta olmasını sağlayan tıraş çeşididir.</a:t>
            </a:r>
          </a:p>
          <a:p>
            <a:r>
              <a:rPr lang="tr-TR" sz="2000" b="1" dirty="0"/>
              <a:t>Yakma Tıraşı: </a:t>
            </a:r>
            <a:r>
              <a:rPr lang="tr-TR" sz="2000" dirty="0"/>
              <a:t>Kesilen parçanın kenarlarındaki pürüzlerin giderilmesi için yapılan tıraş çeşididir. </a:t>
            </a:r>
          </a:p>
          <a:p>
            <a:r>
              <a:rPr lang="tr-TR" sz="2000" b="1" dirty="0"/>
              <a:t>Bindirme Tıraşı: </a:t>
            </a:r>
            <a:r>
              <a:rPr lang="tr-TR" sz="2000" dirty="0"/>
              <a:t>: Deri parçalarının üst üste gelen yerlerinde, deride kalınlık oluşturacak bölgenin inceltme işlemine denir. Bu tıraş ile ek yerlerinden dolayı ayağı rahatsız edebilecek fazlalıklar giderilir.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4097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87F038-A842-4C41-B11A-AB4CFF0C3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000" b="1" dirty="0"/>
              <a:t>Çatı Tıraşı: </a:t>
            </a:r>
            <a:r>
              <a:rPr lang="tr-TR" sz="2000" dirty="0"/>
              <a:t>Genellikle iki parçanın birleştirilmesi amacıyla dikişte kalınlığı önlemek için yapılan tıraş çeşididir. Istampada belirtilen genişlik dışında genellikle 2-3 mm genişlikte yapılır. </a:t>
            </a:r>
          </a:p>
          <a:p>
            <a:r>
              <a:rPr lang="tr-TR" sz="2000" b="1" dirty="0"/>
              <a:t>Tulum Tıraşı: </a:t>
            </a:r>
            <a:r>
              <a:rPr lang="tr-TR" sz="2000" dirty="0"/>
              <a:t>Ayakkabı ağız kenarlarında kullanılan tıraş çeşididir. Istampada verilen ölçülere göre yapılır.</a:t>
            </a:r>
          </a:p>
          <a:p>
            <a:r>
              <a:rPr lang="tr-TR" sz="2000" b="1" dirty="0"/>
              <a:t>Köşe Tıraşı: </a:t>
            </a:r>
            <a:r>
              <a:rPr lang="tr-TR" sz="2000" dirty="0"/>
              <a:t>Monte kenarlarının köşelerindeki fazlalıkların azaltılması için yapılan tıraş çeşididir.</a:t>
            </a:r>
          </a:p>
          <a:p>
            <a:r>
              <a:rPr lang="tr-TR" sz="2000" b="1" dirty="0"/>
              <a:t>Monte Tıraşı: </a:t>
            </a:r>
            <a:r>
              <a:rPr lang="tr-TR" sz="2000" dirty="0"/>
              <a:t>Çok kalın, derilerde, yarma derilerde kalıbın altına gelecek saya kenarlarına yapılan monte payı genişliğinde, monte sırasında derinin kopmayacağı kalınlıktaki tıraştır.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7CE95B1-0EF7-47D1-B3B2-C213205A9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sz="4400" dirty="0">
                <a:solidFill>
                  <a:srgbClr val="FF0000"/>
                </a:solidFill>
              </a:rPr>
              <a:t>*Tıraş çeşitleri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460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44A934-0787-4800-AFDD-07835B1F4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511" y="159026"/>
            <a:ext cx="3356249" cy="1144104"/>
          </a:xfrm>
        </p:spPr>
        <p:txBody>
          <a:bodyPr>
            <a:noAutofit/>
          </a:bodyPr>
          <a:lstStyle/>
          <a:p>
            <a:r>
              <a:rPr lang="tr-TR" sz="3600" dirty="0">
                <a:solidFill>
                  <a:srgbClr val="FF0000"/>
                </a:solidFill>
              </a:rPr>
              <a:t>FERMUAR DİKİM TEKNİĞİ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E3539F0C-B9EB-4864-B6BA-EBD0581DDF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80087" y="1001903"/>
            <a:ext cx="4907002" cy="4414160"/>
          </a:xfrm>
          <a:prstGeom prst="rect">
            <a:avLst/>
          </a:prstGeom>
        </p:spPr>
      </p:pic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BB64147-FCD6-42A2-85C2-D232D3A4B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Reğolası</a:t>
            </a:r>
            <a:r>
              <a:rPr lang="tr-TR" sz="2800" dirty="0"/>
              <a:t> tamamlanmış konç parçasını fermuara yapışmış kenarından yaklaşık 1.5mm.içerden dikme işlemi yapılır.</a:t>
            </a:r>
          </a:p>
        </p:txBody>
      </p:sp>
    </p:spTree>
    <p:extLst>
      <p:ext uri="{BB962C8B-B14F-4D97-AF65-F5344CB8AC3E}">
        <p14:creationId xmlns:p14="http://schemas.microsoft.com/office/powerpoint/2010/main" val="1248282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018DA3-975A-4595-AE5C-263C74140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800" dirty="0">
                <a:solidFill>
                  <a:srgbClr val="FF0000"/>
                </a:solidFill>
              </a:rPr>
              <a:t>*Dikim Alıştırmaları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D81F23-346C-4875-84BA-6E8C7BCB1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4400" dirty="0">
                <a:solidFill>
                  <a:srgbClr val="002060"/>
                </a:solidFill>
              </a:rPr>
              <a:t>Çizgiler üzerinde dikiş alıştırmaları</a:t>
            </a:r>
          </a:p>
          <a:p>
            <a:r>
              <a:rPr lang="tr-TR" sz="4400" dirty="0">
                <a:solidFill>
                  <a:srgbClr val="002060"/>
                </a:solidFill>
              </a:rPr>
              <a:t>Düz dikiş çalışmaları</a:t>
            </a:r>
          </a:p>
          <a:p>
            <a:r>
              <a:rPr lang="tr-TR" sz="4400" dirty="0">
                <a:solidFill>
                  <a:srgbClr val="002060"/>
                </a:solidFill>
              </a:rPr>
              <a:t>Köşeli dikiş çalışmaları</a:t>
            </a:r>
          </a:p>
          <a:p>
            <a:r>
              <a:rPr lang="tr-TR" sz="4400" dirty="0">
                <a:solidFill>
                  <a:srgbClr val="002060"/>
                </a:solidFill>
              </a:rPr>
              <a:t>Kavisli dikiş çalışmaları</a:t>
            </a:r>
          </a:p>
        </p:txBody>
      </p:sp>
    </p:spTree>
    <p:extLst>
      <p:ext uri="{BB962C8B-B14F-4D97-AF65-F5344CB8AC3E}">
        <p14:creationId xmlns:p14="http://schemas.microsoft.com/office/powerpoint/2010/main" val="354542396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</TotalTime>
  <Words>209</Words>
  <Application>Microsoft Office PowerPoint</Application>
  <PresentationFormat>Geniş ekran</PresentationFormat>
  <Paragraphs>24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*Tıraş çeşitleri </vt:lpstr>
      <vt:lpstr>                       *Tıraş çeşitleri </vt:lpstr>
      <vt:lpstr>PowerPoint Sunusu</vt:lpstr>
      <vt:lpstr>FERMUAR DİKİM TEKNİĞİ</vt:lpstr>
      <vt:lpstr>*Dikim Alıştırmaları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FERMUARI HAZIRLAMA</dc:title>
  <dc:creator>selami özal</dc:creator>
  <cp:lastModifiedBy>selami özal</cp:lastModifiedBy>
  <cp:revision>7</cp:revision>
  <dcterms:created xsi:type="dcterms:W3CDTF">2017-11-06T20:05:37Z</dcterms:created>
  <dcterms:modified xsi:type="dcterms:W3CDTF">2017-11-22T15:50:05Z</dcterms:modified>
</cp:coreProperties>
</file>