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Başlık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Veri Yer Tutucus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İçerik Yer Tutucus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19" name="Altbilgi Yer Tutucusu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Metin Yer Tutucus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İçerik Yer Tutucus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24" name="Altbilgi Yer Tutucusu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Başlık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29" name="Altbilgi Yer Tutucusu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sim Yer Tutucus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Başlık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Başlık Yer Tutucu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tr-TR" dirty="0" smtClean="0"/>
              <a:t>28.03.2019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Secularism</a:t>
            </a:r>
            <a:r>
              <a:rPr lang="tr-TR" dirty="0" smtClean="0"/>
              <a:t>? (5th. </a:t>
            </a:r>
            <a:r>
              <a:rPr lang="tr-TR" dirty="0" err="1" smtClean="0"/>
              <a:t>Week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257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Secularism, </a:t>
            </a:r>
            <a:r>
              <a:rPr lang="en-US" sz="2800" dirty="0" smtClean="0"/>
              <a:t>is </a:t>
            </a:r>
            <a:r>
              <a:rPr lang="en-US" sz="2800" dirty="0"/>
              <a:t>the "indifference to, or rejection or exclusion of, religion </a:t>
            </a:r>
            <a:r>
              <a:rPr lang="en-US" sz="2800" dirty="0" smtClean="0"/>
              <a:t>and</a:t>
            </a:r>
            <a:r>
              <a:rPr lang="tr-TR" sz="2800" dirty="0" smtClean="0"/>
              <a:t> </a:t>
            </a:r>
            <a:r>
              <a:rPr lang="en-US" sz="2800" dirty="0" smtClean="0"/>
              <a:t>religious considerations</a:t>
            </a:r>
            <a:r>
              <a:rPr lang="tr-TR" sz="2800" dirty="0" smtClean="0"/>
              <a:t> </a:t>
            </a:r>
            <a:r>
              <a:rPr lang="tr-TR" sz="2800" dirty="0"/>
              <a:t>(in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Merriam-Webster</a:t>
            </a:r>
            <a:r>
              <a:rPr lang="tr-TR" sz="2800" dirty="0"/>
              <a:t> </a:t>
            </a:r>
            <a:r>
              <a:rPr lang="tr-TR" sz="2800" dirty="0" err="1" smtClean="0"/>
              <a:t>dictionary</a:t>
            </a:r>
            <a:r>
              <a:rPr lang="tr-TR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76653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Arial-BoldMT"/>
              </a:rPr>
              <a:t>History</a:t>
            </a:r>
            <a:r>
              <a:rPr lang="tr-TR" dirty="0" smtClean="0">
                <a:latin typeface="Arial-BoldMT"/>
              </a:rPr>
              <a:t> of </a:t>
            </a:r>
            <a:r>
              <a:rPr lang="tr-TR" dirty="0" err="1" smtClean="0">
                <a:latin typeface="Arial-BoldMT"/>
              </a:rPr>
              <a:t>Secularism</a:t>
            </a:r>
            <a:endParaRPr lang="tr-TR" dirty="0" smtClean="0">
              <a:latin typeface="Arial-BoldMT"/>
            </a:endParaRPr>
          </a:p>
          <a:p>
            <a:r>
              <a:rPr lang="en-US" b="1" dirty="0">
                <a:latin typeface="Arial-BoldMT"/>
              </a:rPr>
              <a:t>Secularism in late 20th century political philosophy</a:t>
            </a:r>
            <a:endParaRPr lang="tr-TR" dirty="0">
              <a:latin typeface="Arial-BoldMT"/>
            </a:endParaRPr>
          </a:p>
          <a:p>
            <a:r>
              <a:rPr lang="tr-TR" dirty="0" err="1">
                <a:latin typeface="Arial-BoldMT"/>
              </a:rPr>
              <a:t>State</a:t>
            </a:r>
            <a:r>
              <a:rPr lang="tr-TR" dirty="0">
                <a:latin typeface="Arial-BoldMT"/>
              </a:rPr>
              <a:t> </a:t>
            </a:r>
            <a:r>
              <a:rPr lang="tr-TR" dirty="0" err="1">
                <a:latin typeface="Arial-BoldMT"/>
              </a:rPr>
              <a:t>secularism</a:t>
            </a:r>
            <a:endParaRPr lang="tr-TR" dirty="0">
              <a:latin typeface="Arial-BoldMT"/>
            </a:endParaRPr>
          </a:p>
          <a:p>
            <a:r>
              <a:rPr lang="tr-TR" dirty="0" err="1">
                <a:latin typeface="Arial-BoldMT"/>
              </a:rPr>
              <a:t>Secular</a:t>
            </a:r>
            <a:r>
              <a:rPr lang="tr-TR" dirty="0">
                <a:latin typeface="Arial-BoldMT"/>
              </a:rPr>
              <a:t> </a:t>
            </a:r>
            <a:r>
              <a:rPr lang="tr-TR" dirty="0" err="1">
                <a:latin typeface="Arial-BoldMT"/>
              </a:rPr>
              <a:t>society</a:t>
            </a:r>
            <a:endParaRPr lang="tr-TR" dirty="0">
              <a:latin typeface="Arial-BoldMT"/>
            </a:endParaRPr>
          </a:p>
          <a:p>
            <a:r>
              <a:rPr lang="tr-TR" dirty="0" err="1">
                <a:latin typeface="Arial-BoldMT"/>
              </a:rPr>
              <a:t>Secular</a:t>
            </a:r>
            <a:r>
              <a:rPr lang="tr-TR" dirty="0">
                <a:latin typeface="Arial-BoldMT"/>
              </a:rPr>
              <a:t> </a:t>
            </a:r>
            <a:r>
              <a:rPr lang="tr-TR" dirty="0" err="1">
                <a:latin typeface="Arial-BoldMT"/>
              </a:rPr>
              <a:t>ethics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019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12776"/>
            <a:ext cx="6408712" cy="4320480"/>
          </a:xfrm>
        </p:spPr>
      </p:pic>
    </p:spTree>
    <p:extLst>
      <p:ext uri="{BB962C8B-B14F-4D97-AF65-F5344CB8AC3E}">
        <p14:creationId xmlns:p14="http://schemas.microsoft.com/office/powerpoint/2010/main" val="1090705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2"/>
            <a:ext cx="7704855" cy="5603453"/>
          </a:xfrm>
        </p:spPr>
      </p:pic>
    </p:spTree>
    <p:extLst>
      <p:ext uri="{BB962C8B-B14F-4D97-AF65-F5344CB8AC3E}">
        <p14:creationId xmlns:p14="http://schemas.microsoft.com/office/powerpoint/2010/main" val="810712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50</Words>
  <Application>Microsoft Office PowerPoint</Application>
  <PresentationFormat>Ekran Gösterisi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Gezinti</vt:lpstr>
      <vt:lpstr>28.03.2019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28.03.2019</dc:title>
  <dc:creator>Administrator</dc:creator>
  <cp:lastModifiedBy>Administrator</cp:lastModifiedBy>
  <cp:revision>3</cp:revision>
  <dcterms:created xsi:type="dcterms:W3CDTF">2019-04-05T10:49:22Z</dcterms:created>
  <dcterms:modified xsi:type="dcterms:W3CDTF">2019-04-05T11:06:33Z</dcterms:modified>
</cp:coreProperties>
</file>