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VESAYET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073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chemeClr val="bg1"/>
                </a:solidFill>
              </a:rPr>
              <a:t>Vasi, vesayet altındaki küçüğün veya kısıtlının kişiliği ve malvarlığı ile ilgili bütün menfaatlerini korumak ve hukuki işlemlerde onu temsil etmekle amacıyla atanır.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67073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chemeClr val="bg1"/>
                </a:solidFill>
              </a:rPr>
              <a:t>Kayyım ise,</a:t>
            </a:r>
            <a:r>
              <a:rPr lang="tr-TR" sz="3200" dirty="0">
                <a:solidFill>
                  <a:schemeClr val="bg1"/>
                </a:solidFill>
              </a:rPr>
              <a:t> </a:t>
            </a:r>
            <a:r>
              <a:rPr lang="tr-TR" sz="3200" b="1" dirty="0">
                <a:solidFill>
                  <a:schemeClr val="bg1"/>
                </a:solidFill>
              </a:rPr>
              <a:t>belirli işleri görmek veya malvarlığını yönetmek için atanır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619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Vesayet de yukarıda anlatılan velayet gibi bir yasal temsilcilik çeşididir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443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Velayet kural olarak küçükler, istisnai olarak da kısıtlılar hakkında geçerli olduğu halde, vesayet kural olarak kısıtlılar istisnai olarak da küçükler hakkında geçerlidir.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43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Vesayet, bir taraftan velayet altında bulunmayan küçükleri, diğer taraftan çeşitli nedenlerden dolayı kendi kendilerini ve mallarını yönetmekten aciz durumda olanlara ilişkindir.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13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chemeClr val="bg1"/>
                </a:solidFill>
              </a:rPr>
              <a:t>VESAYET ORGANLARI:</a:t>
            </a:r>
            <a:r>
              <a:rPr lang="tr-TR" dirty="0">
                <a:solidFill>
                  <a:schemeClr val="bg1"/>
                </a:solidFill>
              </a:rPr>
              <a:t> Vesayet organları, vesayet daireleri ile vasi ve kayyımlardır.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630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solidFill>
                  <a:schemeClr val="bg1"/>
                </a:solidFill>
              </a:rPr>
              <a:t>Vesayet Daireleri</a:t>
            </a: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	Vesayet daireleri, Sulh Hukuk Mahkemesi ve Asliye Hukuk Mahkemesidir.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41347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Aşağıdaki hallerde </a:t>
            </a:r>
            <a:r>
              <a:rPr lang="tr-TR" b="1" dirty="0">
                <a:solidFill>
                  <a:schemeClr val="bg1"/>
                </a:solidFill>
              </a:rPr>
              <a:t>vesayet makamının</a:t>
            </a:r>
            <a:r>
              <a:rPr lang="tr-TR" dirty="0">
                <a:solidFill>
                  <a:schemeClr val="bg1"/>
                </a:solidFill>
              </a:rPr>
              <a:t> izni gereklidir: (MK m. 462). 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1. Taşınmazların alımı, satımı, </a:t>
            </a:r>
            <a:r>
              <a:rPr lang="tr-TR" dirty="0" err="1">
                <a:solidFill>
                  <a:schemeClr val="bg1"/>
                </a:solidFill>
              </a:rPr>
              <a:t>rehnedilmesi</a:t>
            </a:r>
            <a:r>
              <a:rPr lang="tr-TR" dirty="0">
                <a:solidFill>
                  <a:schemeClr val="bg1"/>
                </a:solidFill>
              </a:rPr>
              <a:t> ve bunlar üzerinde başka bir ayni hak kurulması,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2. Olağan yönetim ve işletme ihtiyaçları dışında kalan taşınır veya diğer hak ve değerlerin alımı, satımı, devri ve </a:t>
            </a:r>
            <a:r>
              <a:rPr lang="tr-TR" dirty="0" err="1">
                <a:solidFill>
                  <a:schemeClr val="bg1"/>
                </a:solidFill>
              </a:rPr>
              <a:t>rehnedilmesi</a:t>
            </a:r>
            <a:r>
              <a:rPr lang="tr-TR" dirty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3. Olağan yönetim sınırlarını aşan yapı işleri,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4. Ödünç verme ve alma,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5. Kambiyo taahhüdü altına girme,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6. Bir yıl veya daha uzun süreli ürün ve üç yıl veya daha uzun süreli taşınmaz kirası sözleşmeleri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7. Vesayet altındaki kişinin bir sanat veya meslekle uğraşması,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8259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8. Acele hallerde vasinin geçici önlemler alma yetkisi saklı kalmak üzere, dava açma, sulh olma, tahkim ve konkordato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9. Mal rejimi sözleşmeleri, mirasın paylaştırılması ve miras payının devri sözleşmeleri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10. Borç ödemeden aciz beyanı,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11. Vesayet altındaki kişi hakkında hayat sigortası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12. Çıraklık sözleşmesi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13. Vesayet altındaki kişinin bir eğitim, bakım veya sağlık kurumuna yerleştirilmesi,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14. Vesayet altındaki kişinin yerleşim yerinin değiştirilmesi.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7328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</a:rPr>
              <a:t>Aşağıdaki hallerde vesayet makamının izninden sonra denetim makamının da izni gereklidir (MK m.463)</a:t>
            </a: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1. Vesayet altındaki kişinin evlat edinmesi veya evlat edinilmesi,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2. Vesayet altındaki kişinin vatandaşlığa girmesi veya çıkması,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3. Bir işletmenin devralınması veya tasfiyesi, kişisel sorumluluğu gerektiren bir ortaklığa girilmesi veya önemli bir sermaye ile bir şirkete ortak olunması,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4. Ömür boyu aylık veya gelir bağlama veya ölünceye kadar bakma sözleşmeleri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5. Mirasın kabulü, reddi veya miras sözleşmesi yapılması,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6. Küçüğün ergin kılınması,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   7. Vesayet altındaki kişi ile vasi arasında sözleşme yapılması.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Kanunen gerektiği halde vasinin yetkili vesayet dairelerinin iznini almadan yapmış olduğu işlemler, vesayet altındaki kişinin vasinin izni olmaksızın yaptığı işlem hükmündedir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4553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318</Words>
  <Application>Microsoft Office PowerPoint</Application>
  <PresentationFormat>Geniş ekran</PresentationFormat>
  <Paragraphs>33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İyon</vt:lpstr>
      <vt:lpstr>VESAYET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VESAYET</dc:title>
  <dc:creator>Pelin Atila Yoruk</dc:creator>
  <cp:lastModifiedBy>Pelin Atila Yoruk</cp:lastModifiedBy>
  <cp:revision>1</cp:revision>
  <dcterms:created xsi:type="dcterms:W3CDTF">2018-01-20T00:29:06Z</dcterms:created>
  <dcterms:modified xsi:type="dcterms:W3CDTF">2018-01-20T00:33:03Z</dcterms:modified>
</cp:coreProperties>
</file>