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59" r:id="rId2"/>
    <p:sldId id="324" r:id="rId3"/>
    <p:sldId id="325" r:id="rId4"/>
    <p:sldId id="326" r:id="rId5"/>
    <p:sldId id="328" r:id="rId6"/>
    <p:sldId id="329" r:id="rId7"/>
    <p:sldId id="330" r:id="rId8"/>
    <p:sldId id="331" r:id="rId9"/>
    <p:sldId id="332" r:id="rId10"/>
    <p:sldId id="333" r:id="rId11"/>
    <p:sldId id="334" r:id="rId12"/>
    <p:sldId id="335" r:id="rId13"/>
    <p:sldId id="336" r:id="rId14"/>
    <p:sldId id="337" r:id="rId15"/>
    <p:sldId id="338"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0D66E-E2E1-4A74-88E8-EE4EF33F1AD0}" type="datetimeFigureOut">
              <a:rPr lang="tr-TR" smtClean="0"/>
              <a:pPr/>
              <a:t>25.10.2017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DBA06-1762-400F-9BDA-51571B1276E7}" type="slidenum">
              <a:rPr lang="tr-TR" smtClean="0"/>
              <a:pPr/>
              <a:t>‹#›</a:t>
            </a:fld>
            <a:endParaRPr lang="tr-TR"/>
          </a:p>
        </p:txBody>
      </p:sp>
    </p:spTree>
    <p:extLst>
      <p:ext uri="{BB962C8B-B14F-4D97-AF65-F5344CB8AC3E}">
        <p14:creationId xmlns:p14="http://schemas.microsoft.com/office/powerpoint/2010/main" val="2773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214436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12684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255460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81401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87327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25882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73039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4577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424245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57706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34803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5D573-C7DB-458A-97A4-D2A890F28307}" type="datetimeFigureOut">
              <a:rPr lang="tr-TR" smtClean="0"/>
              <a:pPr/>
              <a:t>25.10.2017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32AC5-8EE3-419B-B2FE-C1E00DC3DB0F}" type="slidenum">
              <a:rPr lang="tr-TR" smtClean="0"/>
              <a:pPr/>
              <a:t>‹#›</a:t>
            </a:fld>
            <a:endParaRPr lang="tr-TR"/>
          </a:p>
        </p:txBody>
      </p:sp>
    </p:spTree>
    <p:extLst>
      <p:ext uri="{BB962C8B-B14F-4D97-AF65-F5344CB8AC3E}">
        <p14:creationId xmlns:p14="http://schemas.microsoft.com/office/powerpoint/2010/main" val="192166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Unvan 1"/>
          <p:cNvSpPr>
            <a:spLocks noGrp="1"/>
          </p:cNvSpPr>
          <p:nvPr>
            <p:ph type="title"/>
          </p:nvPr>
        </p:nvSpPr>
        <p:spPr>
          <a:xfrm>
            <a:off x="1132764" y="1708990"/>
            <a:ext cx="9771797" cy="3776662"/>
          </a:xfrm>
        </p:spPr>
        <p:txBody>
          <a:bodyPr>
            <a:normAutofit fontScale="90000"/>
          </a:bodyPr>
          <a:lstStyle/>
          <a:p>
            <a:pPr algn="ctr"/>
            <a:r>
              <a:rPr lang="tr-TR" altLang="tr-TR" dirty="0" smtClean="0"/>
              <a:t/>
            </a:r>
            <a:br>
              <a:rPr lang="tr-TR" altLang="tr-TR" dirty="0" smtClean="0"/>
            </a:br>
            <a:r>
              <a:rPr lang="tr-TR" altLang="tr-TR" b="1" dirty="0" smtClean="0"/>
              <a:t>Su Ayak İzi ve Sanal Su</a:t>
            </a:r>
            <a:r>
              <a:rPr lang="tr-TR" altLang="tr-TR" dirty="0" smtClean="0"/>
              <a:t/>
            </a:r>
            <a:br>
              <a:rPr lang="tr-TR" altLang="tr-TR" dirty="0" smtClean="0"/>
            </a:br>
            <a:r>
              <a:rPr lang="tr-TR" altLang="tr-TR" sz="3600" i="1" dirty="0" smtClean="0"/>
              <a:t>(48015017)</a:t>
            </a:r>
            <a:br>
              <a:rPr lang="tr-TR" altLang="tr-TR" sz="3600" i="1" dirty="0" smtClean="0"/>
            </a:br>
            <a:r>
              <a:rPr lang="tr-TR" altLang="tr-TR" i="1" dirty="0" smtClean="0"/>
              <a:t/>
            </a:r>
            <a:br>
              <a:rPr lang="tr-TR" altLang="tr-TR" i="1" dirty="0" smtClean="0"/>
            </a:br>
            <a:r>
              <a:rPr lang="tr-TR" altLang="tr-TR" sz="2700" i="1" dirty="0"/>
              <a:t>Bu dersin notları, Water </a:t>
            </a:r>
            <a:r>
              <a:rPr lang="tr-TR" altLang="tr-TR" sz="2700" i="1" dirty="0" err="1"/>
              <a:t>Footprint</a:t>
            </a:r>
            <a:r>
              <a:rPr lang="tr-TR" altLang="tr-TR" sz="2700" i="1" dirty="0"/>
              <a:t> Network web sayfasında bulunan ve </a:t>
            </a:r>
            <a:r>
              <a:rPr lang="tr-TR" altLang="tr-TR" sz="2700" i="1" dirty="0" err="1"/>
              <a:t>Twente</a:t>
            </a:r>
            <a:r>
              <a:rPr lang="tr-TR" altLang="tr-TR" sz="2700" i="1" dirty="0"/>
              <a:t> </a:t>
            </a:r>
            <a:r>
              <a:rPr lang="tr-TR" altLang="tr-TR" sz="2700" i="1" dirty="0" err="1"/>
              <a:t>University</a:t>
            </a:r>
            <a:r>
              <a:rPr lang="tr-TR" altLang="tr-TR" sz="2700" i="1" dirty="0"/>
              <a:t> öğretim üyesi Prof. Dr. </a:t>
            </a:r>
            <a:r>
              <a:rPr lang="tr-TR" altLang="tr-TR" sz="2700" i="1" dirty="0" err="1"/>
              <a:t>Arjen</a:t>
            </a:r>
            <a:r>
              <a:rPr lang="tr-TR" altLang="tr-TR" sz="2700" i="1" dirty="0"/>
              <a:t> </a:t>
            </a:r>
            <a:r>
              <a:rPr lang="tr-TR" altLang="tr-TR" sz="2700" i="1" dirty="0" err="1"/>
              <a:t>Hoekstra</a:t>
            </a:r>
            <a:r>
              <a:rPr lang="tr-TR" altLang="tr-TR" sz="2700" i="1" dirty="0"/>
              <a:t> ile araştırma ekibi tarafından geliştirilen bilgilerden derlenmiştir. </a:t>
            </a:r>
            <a:r>
              <a:rPr lang="tr-TR" altLang="tr-TR" sz="2700" i="1" dirty="0" smtClean="0"/>
              <a:t/>
            </a:r>
            <a:br>
              <a:rPr lang="tr-TR" altLang="tr-TR" sz="2700" i="1" dirty="0" smtClean="0"/>
            </a:br>
            <a:r>
              <a:rPr lang="tr-TR" altLang="tr-TR" dirty="0" smtClean="0"/>
              <a:t/>
            </a:r>
            <a:br>
              <a:rPr lang="tr-TR" altLang="tr-TR" dirty="0" smtClean="0"/>
            </a:br>
            <a:r>
              <a:rPr lang="tr-TR" altLang="tr-TR" sz="2800" dirty="0" smtClean="0"/>
              <a:t>Doç. Dr. Gökşen ÇAPAR</a:t>
            </a:r>
            <a:br>
              <a:rPr lang="tr-TR" altLang="tr-TR" sz="2800" dirty="0" smtClean="0"/>
            </a:br>
            <a:r>
              <a:rPr lang="tr-TR" altLang="tr-TR" sz="2000" dirty="0" smtClean="0"/>
              <a:t>11 Aralık 2017</a:t>
            </a:r>
            <a:r>
              <a:rPr lang="tr-TR" altLang="tr-TR" dirty="0" smtClean="0"/>
              <a:t/>
            </a:r>
            <a:br>
              <a:rPr lang="tr-TR" altLang="tr-TR" dirty="0" smtClean="0"/>
            </a:br>
            <a:endParaRPr lang="tr-TR" altLang="tr-TR" dirty="0" smtClean="0"/>
          </a:p>
        </p:txBody>
      </p:sp>
    </p:spTree>
    <p:extLst>
      <p:ext uri="{BB962C8B-B14F-4D97-AF65-F5344CB8AC3E}">
        <p14:creationId xmlns:p14="http://schemas.microsoft.com/office/powerpoint/2010/main" val="3532837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20865" t="18794" r="21428" b="10607"/>
          <a:stretch/>
        </p:blipFill>
        <p:spPr>
          <a:xfrm>
            <a:off x="1558342" y="334851"/>
            <a:ext cx="8950143" cy="6156101"/>
          </a:xfrm>
          <a:prstGeom prst="rect">
            <a:avLst/>
          </a:prstGeom>
        </p:spPr>
      </p:pic>
    </p:spTree>
    <p:extLst>
      <p:ext uri="{BB962C8B-B14F-4D97-AF65-F5344CB8AC3E}">
        <p14:creationId xmlns:p14="http://schemas.microsoft.com/office/powerpoint/2010/main" val="3887482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30962" t="14570" r="32513" b="6558"/>
          <a:stretch/>
        </p:blipFill>
        <p:spPr>
          <a:xfrm>
            <a:off x="2678805" y="309094"/>
            <a:ext cx="5512158" cy="6692268"/>
          </a:xfrm>
          <a:prstGeom prst="rect">
            <a:avLst/>
          </a:prstGeom>
        </p:spPr>
      </p:pic>
    </p:spTree>
    <p:extLst>
      <p:ext uri="{BB962C8B-B14F-4D97-AF65-F5344CB8AC3E}">
        <p14:creationId xmlns:p14="http://schemas.microsoft.com/office/powerpoint/2010/main" val="3878595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31259" t="14392" r="32315" b="5854"/>
          <a:stretch/>
        </p:blipFill>
        <p:spPr>
          <a:xfrm>
            <a:off x="2810888" y="-270008"/>
            <a:ext cx="4997003" cy="6151201"/>
          </a:xfrm>
          <a:prstGeom prst="rect">
            <a:avLst/>
          </a:prstGeom>
        </p:spPr>
      </p:pic>
    </p:spTree>
    <p:extLst>
      <p:ext uri="{BB962C8B-B14F-4D97-AF65-F5344CB8AC3E}">
        <p14:creationId xmlns:p14="http://schemas.microsoft.com/office/powerpoint/2010/main" val="167294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25320" t="14569" r="26277" b="8495"/>
          <a:stretch/>
        </p:blipFill>
        <p:spPr>
          <a:xfrm>
            <a:off x="2266681" y="194093"/>
            <a:ext cx="7456867" cy="6663907"/>
          </a:xfrm>
          <a:prstGeom prst="rect">
            <a:avLst/>
          </a:prstGeom>
        </p:spPr>
      </p:pic>
    </p:spTree>
    <p:extLst>
      <p:ext uri="{BB962C8B-B14F-4D97-AF65-F5344CB8AC3E}">
        <p14:creationId xmlns:p14="http://schemas.microsoft.com/office/powerpoint/2010/main" val="1923920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Avrupa’da</a:t>
            </a:r>
            <a:r>
              <a:rPr lang="tr-TR" dirty="0" smtClean="0">
                <a:solidFill>
                  <a:srgbClr val="FF0000"/>
                </a:solidFill>
              </a:rPr>
              <a:t> Sonuç</a:t>
            </a:r>
            <a:endParaRPr lang="tr-TR" dirty="0">
              <a:solidFill>
                <a:srgbClr val="FF0000"/>
              </a:solidFill>
            </a:endParaRPr>
          </a:p>
        </p:txBody>
      </p:sp>
      <p:pic>
        <p:nvPicPr>
          <p:cNvPr id="4" name="Resim 3"/>
          <p:cNvPicPr>
            <a:picLocks noChangeAspect="1"/>
          </p:cNvPicPr>
          <p:nvPr/>
        </p:nvPicPr>
        <p:blipFill rotWithShape="1">
          <a:blip r:embed="rId2"/>
          <a:srcRect l="49175" t="29533" r="19744" b="12720"/>
          <a:stretch/>
        </p:blipFill>
        <p:spPr>
          <a:xfrm>
            <a:off x="2730320" y="1481070"/>
            <a:ext cx="4945487" cy="5165986"/>
          </a:xfrm>
          <a:prstGeom prst="rect">
            <a:avLst/>
          </a:prstGeom>
        </p:spPr>
      </p:pic>
    </p:spTree>
    <p:extLst>
      <p:ext uri="{BB962C8B-B14F-4D97-AF65-F5344CB8AC3E}">
        <p14:creationId xmlns:p14="http://schemas.microsoft.com/office/powerpoint/2010/main" val="108383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25023" t="10519" r="26673" b="7086"/>
          <a:stretch/>
        </p:blipFill>
        <p:spPr>
          <a:xfrm>
            <a:off x="2318197" y="321971"/>
            <a:ext cx="6697014" cy="6422547"/>
          </a:xfrm>
          <a:prstGeom prst="rect">
            <a:avLst/>
          </a:prstGeom>
        </p:spPr>
      </p:pic>
    </p:spTree>
    <p:extLst>
      <p:ext uri="{BB962C8B-B14F-4D97-AF65-F5344CB8AC3E}">
        <p14:creationId xmlns:p14="http://schemas.microsoft.com/office/powerpoint/2010/main" val="2465284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FF0000"/>
                </a:solidFill>
              </a:rPr>
              <a:t>Coca</a:t>
            </a:r>
            <a:r>
              <a:rPr lang="tr-TR" b="1" dirty="0" smtClean="0">
                <a:solidFill>
                  <a:srgbClr val="FF0000"/>
                </a:solidFill>
              </a:rPr>
              <a:t> Cola </a:t>
            </a:r>
            <a:endParaRPr lang="tr-TR" b="1" dirty="0">
              <a:solidFill>
                <a:srgbClr val="FF0000"/>
              </a:solidFill>
            </a:endParaRPr>
          </a:p>
        </p:txBody>
      </p:sp>
      <p:sp>
        <p:nvSpPr>
          <p:cNvPr id="3" name="İçerik Yer Tutucusu 2"/>
          <p:cNvSpPr>
            <a:spLocks noGrp="1"/>
          </p:cNvSpPr>
          <p:nvPr>
            <p:ph idx="1"/>
          </p:nvPr>
        </p:nvSpPr>
        <p:spPr>
          <a:xfrm>
            <a:off x="722290" y="1564581"/>
            <a:ext cx="5807299" cy="4351338"/>
          </a:xfrm>
        </p:spPr>
        <p:txBody>
          <a:bodyPr/>
          <a:lstStyle/>
          <a:p>
            <a:pPr marL="0" indent="0">
              <a:buNone/>
            </a:pPr>
            <a:r>
              <a:rPr lang="tr-TR" sz="3200" dirty="0" smtClean="0"/>
              <a:t>Avrupa’da Sürdürülebilir Şeker </a:t>
            </a:r>
            <a:r>
              <a:rPr lang="tr-TR" sz="3200" dirty="0" err="1" smtClean="0"/>
              <a:t>Tedariğine</a:t>
            </a:r>
            <a:r>
              <a:rPr lang="tr-TR" sz="3200" dirty="0" smtClean="0"/>
              <a:t> Doğru</a:t>
            </a:r>
          </a:p>
          <a:p>
            <a:r>
              <a:rPr lang="tr-TR" dirty="0" smtClean="0"/>
              <a:t>Su Ayak İzi Sürdürülebilirliği Değerlendirme Raporu</a:t>
            </a:r>
            <a:endParaRPr lang="tr-TR" dirty="0"/>
          </a:p>
        </p:txBody>
      </p:sp>
      <p:pic>
        <p:nvPicPr>
          <p:cNvPr id="4" name="Resim 3"/>
          <p:cNvPicPr>
            <a:picLocks noChangeAspect="1"/>
          </p:cNvPicPr>
          <p:nvPr/>
        </p:nvPicPr>
        <p:blipFill rotWithShape="1">
          <a:blip r:embed="rId2"/>
          <a:srcRect l="29379" t="9991" r="31721" b="14128"/>
          <a:stretch/>
        </p:blipFill>
        <p:spPr>
          <a:xfrm>
            <a:off x="6761409" y="365125"/>
            <a:ext cx="5061398" cy="5550794"/>
          </a:xfrm>
          <a:prstGeom prst="rect">
            <a:avLst/>
          </a:prstGeom>
        </p:spPr>
      </p:pic>
      <p:sp>
        <p:nvSpPr>
          <p:cNvPr id="5" name="Dikdörtgen 4"/>
          <p:cNvSpPr/>
          <p:nvPr/>
        </p:nvSpPr>
        <p:spPr>
          <a:xfrm>
            <a:off x="722290" y="6120635"/>
            <a:ext cx="10289234" cy="369332"/>
          </a:xfrm>
          <a:prstGeom prst="rect">
            <a:avLst/>
          </a:prstGeom>
        </p:spPr>
        <p:txBody>
          <a:bodyPr wrap="square">
            <a:spAutoFit/>
          </a:bodyPr>
          <a:lstStyle/>
          <a:p>
            <a:r>
              <a:rPr lang="tr-TR" dirty="0"/>
              <a:t>http://waterfootprint.org/media/downloads/CocaCola-2011-WaterFootprintSustainabilityAssessment_1.pdf</a:t>
            </a:r>
          </a:p>
        </p:txBody>
      </p:sp>
    </p:spTree>
    <p:extLst>
      <p:ext uri="{BB962C8B-B14F-4D97-AF65-F5344CB8AC3E}">
        <p14:creationId xmlns:p14="http://schemas.microsoft.com/office/powerpoint/2010/main" val="1662659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23539" t="20554" r="25782" b="20114"/>
          <a:stretch/>
        </p:blipFill>
        <p:spPr>
          <a:xfrm>
            <a:off x="1262130" y="386366"/>
            <a:ext cx="9152712" cy="6024345"/>
          </a:xfrm>
          <a:prstGeom prst="rect">
            <a:avLst/>
          </a:prstGeom>
        </p:spPr>
      </p:pic>
    </p:spTree>
    <p:extLst>
      <p:ext uri="{BB962C8B-B14F-4D97-AF65-F5344CB8AC3E}">
        <p14:creationId xmlns:p14="http://schemas.microsoft.com/office/powerpoint/2010/main" val="4051799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12551" t="21610" r="13409" b="13778"/>
          <a:stretch/>
        </p:blipFill>
        <p:spPr>
          <a:xfrm>
            <a:off x="464731" y="656823"/>
            <a:ext cx="11444578" cy="5615187"/>
          </a:xfrm>
          <a:prstGeom prst="rect">
            <a:avLst/>
          </a:prstGeom>
        </p:spPr>
      </p:pic>
    </p:spTree>
    <p:extLst>
      <p:ext uri="{BB962C8B-B14F-4D97-AF65-F5344CB8AC3E}">
        <p14:creationId xmlns:p14="http://schemas.microsoft.com/office/powerpoint/2010/main" val="3586984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6228" y="264977"/>
            <a:ext cx="10515600" cy="1325563"/>
          </a:xfrm>
        </p:spPr>
        <p:txBody>
          <a:bodyPr>
            <a:normAutofit fontScale="90000"/>
          </a:bodyPr>
          <a:lstStyle/>
          <a:p>
            <a:r>
              <a:rPr lang="tr-TR" b="1" dirty="0" smtClean="0">
                <a:solidFill>
                  <a:schemeClr val="accent6">
                    <a:lumMod val="75000"/>
                  </a:schemeClr>
                </a:solidFill>
              </a:rPr>
              <a:t>Net Yeşil Yaklaşımı: </a:t>
            </a:r>
            <a:r>
              <a:rPr lang="tr-TR" b="1" i="1" dirty="0" smtClean="0">
                <a:solidFill>
                  <a:srgbClr val="FF0000"/>
                </a:solidFill>
              </a:rPr>
              <a:t>Ekilen ürünle doğal bitki örtüsü tarafından kullanılan yağmur suyu arasındaki fark</a:t>
            </a:r>
            <a:endParaRPr lang="tr-TR" b="1" i="1" dirty="0">
              <a:solidFill>
                <a:srgbClr val="FF0000"/>
              </a:solidFill>
            </a:endParaRPr>
          </a:p>
        </p:txBody>
      </p:sp>
      <p:pic>
        <p:nvPicPr>
          <p:cNvPr id="4" name="Resim 3"/>
          <p:cNvPicPr>
            <a:picLocks noChangeAspect="1"/>
          </p:cNvPicPr>
          <p:nvPr/>
        </p:nvPicPr>
        <p:blipFill rotWithShape="1">
          <a:blip r:embed="rId2"/>
          <a:srcRect l="17698" t="16154" r="19546" b="11839"/>
          <a:stretch/>
        </p:blipFill>
        <p:spPr>
          <a:xfrm>
            <a:off x="1197734" y="1590540"/>
            <a:ext cx="8165207" cy="5267460"/>
          </a:xfrm>
          <a:prstGeom prst="rect">
            <a:avLst/>
          </a:prstGeom>
        </p:spPr>
      </p:pic>
    </p:spTree>
    <p:extLst>
      <p:ext uri="{BB962C8B-B14F-4D97-AF65-F5344CB8AC3E}">
        <p14:creationId xmlns:p14="http://schemas.microsoft.com/office/powerpoint/2010/main" val="4128812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18490" t="28477" r="20734" b="46171"/>
          <a:stretch/>
        </p:blipFill>
        <p:spPr>
          <a:xfrm>
            <a:off x="397565" y="1835771"/>
            <a:ext cx="11657454" cy="2733994"/>
          </a:xfrm>
          <a:prstGeom prst="rect">
            <a:avLst/>
          </a:prstGeom>
        </p:spPr>
      </p:pic>
    </p:spTree>
    <p:extLst>
      <p:ext uri="{BB962C8B-B14F-4D97-AF65-F5344CB8AC3E}">
        <p14:creationId xmlns:p14="http://schemas.microsoft.com/office/powerpoint/2010/main" val="356534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19444" t="12907" r="19648" b="9194"/>
          <a:stretch/>
        </p:blipFill>
        <p:spPr>
          <a:xfrm>
            <a:off x="1285460" y="304800"/>
            <a:ext cx="8865705" cy="6375006"/>
          </a:xfrm>
          <a:prstGeom prst="rect">
            <a:avLst/>
          </a:prstGeom>
        </p:spPr>
      </p:pic>
    </p:spTree>
    <p:extLst>
      <p:ext uri="{BB962C8B-B14F-4D97-AF65-F5344CB8AC3E}">
        <p14:creationId xmlns:p14="http://schemas.microsoft.com/office/powerpoint/2010/main" val="4105098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17995" t="28653" r="20536" b="7262"/>
          <a:stretch/>
        </p:blipFill>
        <p:spPr>
          <a:xfrm>
            <a:off x="1068946" y="669703"/>
            <a:ext cx="9852338" cy="5774962"/>
          </a:xfrm>
          <a:prstGeom prst="rect">
            <a:avLst/>
          </a:prstGeom>
        </p:spPr>
      </p:pic>
    </p:spTree>
    <p:extLst>
      <p:ext uri="{BB962C8B-B14F-4D97-AF65-F5344CB8AC3E}">
        <p14:creationId xmlns:p14="http://schemas.microsoft.com/office/powerpoint/2010/main" val="27105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27597" t="14392" r="30019" b="12896"/>
          <a:stretch/>
        </p:blipFill>
        <p:spPr>
          <a:xfrm>
            <a:off x="1867437" y="31380"/>
            <a:ext cx="7077780" cy="6826620"/>
          </a:xfrm>
          <a:prstGeom prst="rect">
            <a:avLst/>
          </a:prstGeom>
        </p:spPr>
      </p:pic>
    </p:spTree>
    <p:extLst>
      <p:ext uri="{BB962C8B-B14F-4D97-AF65-F5344CB8AC3E}">
        <p14:creationId xmlns:p14="http://schemas.microsoft.com/office/powerpoint/2010/main" val="132411916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2990</TotalTime>
  <Words>33</Words>
  <Application>Microsoft Office PowerPoint</Application>
  <PresentationFormat>Geniş ekran</PresentationFormat>
  <Paragraphs>7</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Calibri</vt:lpstr>
      <vt:lpstr>Calibri Light</vt:lpstr>
      <vt:lpstr>Office Teması</vt:lpstr>
      <vt:lpstr> Su Ayak İzi ve Sanal Su (48015017)  Bu dersin notları, Water Footprint Network web sayfasında bulunan ve Twente University öğretim üyesi Prof. Dr. Arjen Hoekstra ile araştırma ekibi tarafından geliştirilen bilgilerden derlenmiştir.   Doç. Dr. Gökşen ÇAPAR 11 Aralık 2017 </vt:lpstr>
      <vt:lpstr>Coca Cola </vt:lpstr>
      <vt:lpstr>PowerPoint Sunusu</vt:lpstr>
      <vt:lpstr>PowerPoint Sunusu</vt:lpstr>
      <vt:lpstr>Net Yeşil Yaklaşımı: Ekilen ürünle doğal bitki örtüsü tarafından kullanılan yağmur suyu arasındaki fark</vt:lpstr>
      <vt:lpstr>PowerPoint Sunusu</vt:lpstr>
      <vt:lpstr>PowerPoint Sunusu</vt:lpstr>
      <vt:lpstr>PowerPoint Sunusu</vt:lpstr>
      <vt:lpstr>PowerPoint Sunusu</vt:lpstr>
      <vt:lpstr>PowerPoint Sunusu</vt:lpstr>
      <vt:lpstr>PowerPoint Sunusu</vt:lpstr>
      <vt:lpstr>PowerPoint Sunusu</vt:lpstr>
      <vt:lpstr>PowerPoint Sunusu</vt:lpstr>
      <vt:lpstr>Avrupa’da Sonuç</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Goksen Capar</dc:creator>
  <cp:lastModifiedBy>HP</cp:lastModifiedBy>
  <cp:revision>192</cp:revision>
  <dcterms:created xsi:type="dcterms:W3CDTF">2015-09-29T21:28:34Z</dcterms:created>
  <dcterms:modified xsi:type="dcterms:W3CDTF">2017-10-25T20:20:02Z</dcterms:modified>
</cp:coreProperties>
</file>