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59" r:id="rId2"/>
    <p:sldId id="324" r:id="rId3"/>
    <p:sldId id="325" r:id="rId4"/>
    <p:sldId id="326" r:id="rId5"/>
    <p:sldId id="328" r:id="rId6"/>
    <p:sldId id="329" r:id="rId7"/>
    <p:sldId id="330" r:id="rId8"/>
    <p:sldId id="331" r:id="rId9"/>
    <p:sldId id="332" r:id="rId10"/>
    <p:sldId id="333" r:id="rId11"/>
    <p:sldId id="334" r:id="rId12"/>
    <p:sldId id="335" r:id="rId13"/>
    <p:sldId id="336" r:id="rId14"/>
    <p:sldId id="337" r:id="rId15"/>
    <p:sldId id="33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132764" y="1708990"/>
            <a:ext cx="9771797"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11 Aralık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3532837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0865" t="18794" r="21428" b="10607"/>
          <a:stretch/>
        </p:blipFill>
        <p:spPr>
          <a:xfrm>
            <a:off x="1558342" y="334851"/>
            <a:ext cx="8950143" cy="6156101"/>
          </a:xfrm>
          <a:prstGeom prst="rect">
            <a:avLst/>
          </a:prstGeom>
        </p:spPr>
      </p:pic>
    </p:spTree>
    <p:extLst>
      <p:ext uri="{BB962C8B-B14F-4D97-AF65-F5344CB8AC3E}">
        <p14:creationId xmlns:p14="http://schemas.microsoft.com/office/powerpoint/2010/main" val="3887482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30962" t="14570" r="32513" b="6558"/>
          <a:stretch/>
        </p:blipFill>
        <p:spPr>
          <a:xfrm>
            <a:off x="2678805" y="309094"/>
            <a:ext cx="5512158" cy="6692268"/>
          </a:xfrm>
          <a:prstGeom prst="rect">
            <a:avLst/>
          </a:prstGeom>
        </p:spPr>
      </p:pic>
    </p:spTree>
    <p:extLst>
      <p:ext uri="{BB962C8B-B14F-4D97-AF65-F5344CB8AC3E}">
        <p14:creationId xmlns:p14="http://schemas.microsoft.com/office/powerpoint/2010/main" val="3878595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31259" t="14392" r="32315" b="5854"/>
          <a:stretch/>
        </p:blipFill>
        <p:spPr>
          <a:xfrm>
            <a:off x="2810888" y="-270008"/>
            <a:ext cx="4997003" cy="6151201"/>
          </a:xfrm>
          <a:prstGeom prst="rect">
            <a:avLst/>
          </a:prstGeom>
        </p:spPr>
      </p:pic>
    </p:spTree>
    <p:extLst>
      <p:ext uri="{BB962C8B-B14F-4D97-AF65-F5344CB8AC3E}">
        <p14:creationId xmlns:p14="http://schemas.microsoft.com/office/powerpoint/2010/main" val="1672944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5320" t="14569" r="26277" b="8495"/>
          <a:stretch/>
        </p:blipFill>
        <p:spPr>
          <a:xfrm>
            <a:off x="2266681" y="194093"/>
            <a:ext cx="7456867" cy="6663907"/>
          </a:xfrm>
          <a:prstGeom prst="rect">
            <a:avLst/>
          </a:prstGeom>
        </p:spPr>
      </p:pic>
    </p:spTree>
    <p:extLst>
      <p:ext uri="{BB962C8B-B14F-4D97-AF65-F5344CB8AC3E}">
        <p14:creationId xmlns:p14="http://schemas.microsoft.com/office/powerpoint/2010/main" val="192392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Avrupa’da</a:t>
            </a:r>
            <a:r>
              <a:rPr lang="tr-TR" dirty="0" smtClean="0">
                <a:solidFill>
                  <a:srgbClr val="FF0000"/>
                </a:solidFill>
              </a:rPr>
              <a:t> Sonuç</a:t>
            </a:r>
            <a:endParaRPr lang="tr-TR" dirty="0">
              <a:solidFill>
                <a:srgbClr val="FF0000"/>
              </a:solidFill>
            </a:endParaRPr>
          </a:p>
        </p:txBody>
      </p:sp>
      <p:pic>
        <p:nvPicPr>
          <p:cNvPr id="4" name="Resim 3"/>
          <p:cNvPicPr>
            <a:picLocks noChangeAspect="1"/>
          </p:cNvPicPr>
          <p:nvPr/>
        </p:nvPicPr>
        <p:blipFill rotWithShape="1">
          <a:blip r:embed="rId2"/>
          <a:srcRect l="49175" t="29533" r="19744" b="12720"/>
          <a:stretch/>
        </p:blipFill>
        <p:spPr>
          <a:xfrm>
            <a:off x="2730320" y="1481070"/>
            <a:ext cx="4945487" cy="5165986"/>
          </a:xfrm>
          <a:prstGeom prst="rect">
            <a:avLst/>
          </a:prstGeom>
        </p:spPr>
      </p:pic>
    </p:spTree>
    <p:extLst>
      <p:ext uri="{BB962C8B-B14F-4D97-AF65-F5344CB8AC3E}">
        <p14:creationId xmlns:p14="http://schemas.microsoft.com/office/powerpoint/2010/main" val="1083835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5023" t="10519" r="26673" b="7086"/>
          <a:stretch/>
        </p:blipFill>
        <p:spPr>
          <a:xfrm>
            <a:off x="2318197" y="321971"/>
            <a:ext cx="6697014" cy="6422547"/>
          </a:xfrm>
          <a:prstGeom prst="rect">
            <a:avLst/>
          </a:prstGeom>
        </p:spPr>
      </p:pic>
    </p:spTree>
    <p:extLst>
      <p:ext uri="{BB962C8B-B14F-4D97-AF65-F5344CB8AC3E}">
        <p14:creationId xmlns:p14="http://schemas.microsoft.com/office/powerpoint/2010/main" val="246528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Coca</a:t>
            </a:r>
            <a:r>
              <a:rPr lang="tr-TR" b="1" dirty="0" smtClean="0">
                <a:solidFill>
                  <a:srgbClr val="FF0000"/>
                </a:solidFill>
              </a:rPr>
              <a:t> Cola </a:t>
            </a:r>
            <a:endParaRPr lang="tr-TR" b="1" dirty="0">
              <a:solidFill>
                <a:srgbClr val="FF0000"/>
              </a:solidFill>
            </a:endParaRPr>
          </a:p>
        </p:txBody>
      </p:sp>
      <p:sp>
        <p:nvSpPr>
          <p:cNvPr id="3" name="İçerik Yer Tutucusu 2"/>
          <p:cNvSpPr>
            <a:spLocks noGrp="1"/>
          </p:cNvSpPr>
          <p:nvPr>
            <p:ph idx="1"/>
          </p:nvPr>
        </p:nvSpPr>
        <p:spPr>
          <a:xfrm>
            <a:off x="722290" y="1564581"/>
            <a:ext cx="5807299" cy="4351338"/>
          </a:xfrm>
        </p:spPr>
        <p:txBody>
          <a:bodyPr/>
          <a:lstStyle/>
          <a:p>
            <a:pPr marL="0" indent="0">
              <a:buNone/>
            </a:pPr>
            <a:r>
              <a:rPr lang="tr-TR" sz="3200" dirty="0" smtClean="0"/>
              <a:t>Avrupa’da Sürdürülebilir Şeker </a:t>
            </a:r>
            <a:r>
              <a:rPr lang="tr-TR" sz="3200" dirty="0" err="1" smtClean="0"/>
              <a:t>Tedariğine</a:t>
            </a:r>
            <a:r>
              <a:rPr lang="tr-TR" sz="3200" dirty="0" smtClean="0"/>
              <a:t> Doğru</a:t>
            </a:r>
          </a:p>
          <a:p>
            <a:r>
              <a:rPr lang="tr-TR" dirty="0" smtClean="0"/>
              <a:t>Su Ayak İzi Sürdürülebilirliği Değerlendirme Raporu</a:t>
            </a:r>
            <a:endParaRPr lang="tr-TR" dirty="0"/>
          </a:p>
        </p:txBody>
      </p:sp>
      <p:pic>
        <p:nvPicPr>
          <p:cNvPr id="4" name="Resim 3"/>
          <p:cNvPicPr>
            <a:picLocks noChangeAspect="1"/>
          </p:cNvPicPr>
          <p:nvPr/>
        </p:nvPicPr>
        <p:blipFill rotWithShape="1">
          <a:blip r:embed="rId2"/>
          <a:srcRect l="29379" t="9991" r="31721" b="14128"/>
          <a:stretch/>
        </p:blipFill>
        <p:spPr>
          <a:xfrm>
            <a:off x="6761409" y="365125"/>
            <a:ext cx="5061398" cy="5550794"/>
          </a:xfrm>
          <a:prstGeom prst="rect">
            <a:avLst/>
          </a:prstGeom>
        </p:spPr>
      </p:pic>
      <p:sp>
        <p:nvSpPr>
          <p:cNvPr id="5" name="Dikdörtgen 4"/>
          <p:cNvSpPr/>
          <p:nvPr/>
        </p:nvSpPr>
        <p:spPr>
          <a:xfrm>
            <a:off x="722290" y="6120635"/>
            <a:ext cx="10289234" cy="369332"/>
          </a:xfrm>
          <a:prstGeom prst="rect">
            <a:avLst/>
          </a:prstGeom>
        </p:spPr>
        <p:txBody>
          <a:bodyPr wrap="square">
            <a:spAutoFit/>
          </a:bodyPr>
          <a:lstStyle/>
          <a:p>
            <a:r>
              <a:rPr lang="tr-TR" dirty="0"/>
              <a:t>http://waterfootprint.org/media/downloads/CocaCola-2011-WaterFootprintSustainabilityAssessment_1.pdf</a:t>
            </a:r>
          </a:p>
        </p:txBody>
      </p:sp>
    </p:spTree>
    <p:extLst>
      <p:ext uri="{BB962C8B-B14F-4D97-AF65-F5344CB8AC3E}">
        <p14:creationId xmlns:p14="http://schemas.microsoft.com/office/powerpoint/2010/main" val="1662659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3539" t="20554" r="25782" b="20114"/>
          <a:stretch/>
        </p:blipFill>
        <p:spPr>
          <a:xfrm>
            <a:off x="1262130" y="386366"/>
            <a:ext cx="9152712" cy="6024345"/>
          </a:xfrm>
          <a:prstGeom prst="rect">
            <a:avLst/>
          </a:prstGeom>
        </p:spPr>
      </p:pic>
    </p:spTree>
    <p:extLst>
      <p:ext uri="{BB962C8B-B14F-4D97-AF65-F5344CB8AC3E}">
        <p14:creationId xmlns:p14="http://schemas.microsoft.com/office/powerpoint/2010/main" val="405179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2551" t="21610" r="13409" b="13778"/>
          <a:stretch/>
        </p:blipFill>
        <p:spPr>
          <a:xfrm>
            <a:off x="464731" y="656823"/>
            <a:ext cx="11444578" cy="5615187"/>
          </a:xfrm>
          <a:prstGeom prst="rect">
            <a:avLst/>
          </a:prstGeom>
        </p:spPr>
      </p:pic>
    </p:spTree>
    <p:extLst>
      <p:ext uri="{BB962C8B-B14F-4D97-AF65-F5344CB8AC3E}">
        <p14:creationId xmlns:p14="http://schemas.microsoft.com/office/powerpoint/2010/main" val="3586984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6228" y="264977"/>
            <a:ext cx="10515600" cy="1325563"/>
          </a:xfrm>
        </p:spPr>
        <p:txBody>
          <a:bodyPr>
            <a:normAutofit fontScale="90000"/>
          </a:bodyPr>
          <a:lstStyle/>
          <a:p>
            <a:r>
              <a:rPr lang="tr-TR" b="1" dirty="0" smtClean="0">
                <a:solidFill>
                  <a:schemeClr val="accent6">
                    <a:lumMod val="75000"/>
                  </a:schemeClr>
                </a:solidFill>
              </a:rPr>
              <a:t>Net Yeşil Yaklaşımı: </a:t>
            </a:r>
            <a:r>
              <a:rPr lang="tr-TR" b="1" i="1" dirty="0" smtClean="0">
                <a:solidFill>
                  <a:srgbClr val="FF0000"/>
                </a:solidFill>
              </a:rPr>
              <a:t>Ekilen ürünle doğal bitki örtüsü tarafından kullanılan yağmur suyu arasındaki fark</a:t>
            </a:r>
            <a:endParaRPr lang="tr-TR" b="1" i="1" dirty="0">
              <a:solidFill>
                <a:srgbClr val="FF0000"/>
              </a:solidFill>
            </a:endParaRPr>
          </a:p>
        </p:txBody>
      </p:sp>
      <p:pic>
        <p:nvPicPr>
          <p:cNvPr id="4" name="Resim 3"/>
          <p:cNvPicPr>
            <a:picLocks noChangeAspect="1"/>
          </p:cNvPicPr>
          <p:nvPr/>
        </p:nvPicPr>
        <p:blipFill rotWithShape="1">
          <a:blip r:embed="rId2"/>
          <a:srcRect l="17698" t="16154" r="19546" b="11839"/>
          <a:stretch/>
        </p:blipFill>
        <p:spPr>
          <a:xfrm>
            <a:off x="1197734" y="1590540"/>
            <a:ext cx="8165207" cy="5267460"/>
          </a:xfrm>
          <a:prstGeom prst="rect">
            <a:avLst/>
          </a:prstGeom>
        </p:spPr>
      </p:pic>
    </p:spTree>
    <p:extLst>
      <p:ext uri="{BB962C8B-B14F-4D97-AF65-F5344CB8AC3E}">
        <p14:creationId xmlns:p14="http://schemas.microsoft.com/office/powerpoint/2010/main" val="4128812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8490" t="28477" r="20734" b="46171"/>
          <a:stretch/>
        </p:blipFill>
        <p:spPr>
          <a:xfrm>
            <a:off x="397565" y="1835771"/>
            <a:ext cx="11657454" cy="2733994"/>
          </a:xfrm>
          <a:prstGeom prst="rect">
            <a:avLst/>
          </a:prstGeom>
        </p:spPr>
      </p:pic>
    </p:spTree>
    <p:extLst>
      <p:ext uri="{BB962C8B-B14F-4D97-AF65-F5344CB8AC3E}">
        <p14:creationId xmlns:p14="http://schemas.microsoft.com/office/powerpoint/2010/main" val="3565347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9444" t="12907" r="19648" b="9194"/>
          <a:stretch/>
        </p:blipFill>
        <p:spPr>
          <a:xfrm>
            <a:off x="1285460" y="304800"/>
            <a:ext cx="8865705" cy="6375006"/>
          </a:xfrm>
          <a:prstGeom prst="rect">
            <a:avLst/>
          </a:prstGeom>
        </p:spPr>
      </p:pic>
    </p:spTree>
    <p:extLst>
      <p:ext uri="{BB962C8B-B14F-4D97-AF65-F5344CB8AC3E}">
        <p14:creationId xmlns:p14="http://schemas.microsoft.com/office/powerpoint/2010/main" val="4105098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7995" t="28653" r="20536" b="7262"/>
          <a:stretch/>
        </p:blipFill>
        <p:spPr>
          <a:xfrm>
            <a:off x="1068946" y="669703"/>
            <a:ext cx="9852338" cy="5774962"/>
          </a:xfrm>
          <a:prstGeom prst="rect">
            <a:avLst/>
          </a:prstGeom>
        </p:spPr>
      </p:pic>
    </p:spTree>
    <p:extLst>
      <p:ext uri="{BB962C8B-B14F-4D97-AF65-F5344CB8AC3E}">
        <p14:creationId xmlns:p14="http://schemas.microsoft.com/office/powerpoint/2010/main" val="27105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7597" t="14392" r="30019" b="12896"/>
          <a:stretch/>
        </p:blipFill>
        <p:spPr>
          <a:xfrm>
            <a:off x="1867437" y="31380"/>
            <a:ext cx="7077780" cy="6826620"/>
          </a:xfrm>
          <a:prstGeom prst="rect">
            <a:avLst/>
          </a:prstGeom>
        </p:spPr>
      </p:pic>
    </p:spTree>
    <p:extLst>
      <p:ext uri="{BB962C8B-B14F-4D97-AF65-F5344CB8AC3E}">
        <p14:creationId xmlns:p14="http://schemas.microsoft.com/office/powerpoint/2010/main" val="13241191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2990</TotalTime>
  <Words>33</Words>
  <Application>Microsoft Office PowerPoint</Application>
  <PresentationFormat>Geniş ekran</PresentationFormat>
  <Paragraphs>7</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11 Aralık 2017 </vt:lpstr>
      <vt:lpstr>Coca Cola </vt:lpstr>
      <vt:lpstr>PowerPoint Sunusu</vt:lpstr>
      <vt:lpstr>PowerPoint Sunusu</vt:lpstr>
      <vt:lpstr>Net Yeşil Yaklaşımı: Ekilen ürünle doğal bitki örtüsü tarafından kullanılan yağmur suyu arasındaki fark</vt:lpstr>
      <vt:lpstr>PowerPoint Sunusu</vt:lpstr>
      <vt:lpstr>PowerPoint Sunusu</vt:lpstr>
      <vt:lpstr>PowerPoint Sunusu</vt:lpstr>
      <vt:lpstr>PowerPoint Sunusu</vt:lpstr>
      <vt:lpstr>PowerPoint Sunusu</vt:lpstr>
      <vt:lpstr>PowerPoint Sunusu</vt:lpstr>
      <vt:lpstr>PowerPoint Sunusu</vt:lpstr>
      <vt:lpstr>PowerPoint Sunusu</vt:lpstr>
      <vt:lpstr>Avrupa’da Sonuç</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192</cp:revision>
  <dcterms:created xsi:type="dcterms:W3CDTF">2015-09-29T21:28:34Z</dcterms:created>
  <dcterms:modified xsi:type="dcterms:W3CDTF">2017-10-25T20:20:02Z</dcterms:modified>
</cp:coreProperties>
</file>