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104" y="-8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08F8-6EAD-674C-A350-90B6924B793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BBF5-C18F-B142-B8B4-C814B852C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12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08F8-6EAD-674C-A350-90B6924B793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BBF5-C18F-B142-B8B4-C814B852C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08F8-6EAD-674C-A350-90B6924B793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BBF5-C18F-B142-B8B4-C814B852C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90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08F8-6EAD-674C-A350-90B6924B793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BBF5-C18F-B142-B8B4-C814B852C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6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08F8-6EAD-674C-A350-90B6924B793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BBF5-C18F-B142-B8B4-C814B852C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29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08F8-6EAD-674C-A350-90B6924B793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BBF5-C18F-B142-B8B4-C814B852C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382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08F8-6EAD-674C-A350-90B6924B793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BBF5-C18F-B142-B8B4-C814B852C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10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08F8-6EAD-674C-A350-90B6924B793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BBF5-C18F-B142-B8B4-C814B852C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936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08F8-6EAD-674C-A350-90B6924B793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BBF5-C18F-B142-B8B4-C814B852C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74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08F8-6EAD-674C-A350-90B6924B793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BBF5-C18F-B142-B8B4-C814B852C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21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08F8-6EAD-674C-A350-90B6924B793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BBF5-C18F-B142-B8B4-C814B852C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7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608F8-6EAD-674C-A350-90B6924B793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8BBF5-C18F-B142-B8B4-C814B852C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7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507D1BF-E851-7F4C-8474-9A97D1C10EA9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solidFill>
                  <a:schemeClr val="tx1"/>
                </a:solidFill>
                <a:latin typeface="Arial" charset="0"/>
                <a:cs typeface="Arial" charset="0"/>
              </a:rPr>
              <a:t>Küresel Isınma Nedenli Olaylar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Kasırga, hortum ve yangınlarda artış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İçilebilir su sıkıntısı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Hayvan ve bitki türlerinin yok olması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Kutuplardaki buzulların erimesi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Küçük ada ve kıyı kesimlerindeki yerleşimlerin deniz seviyesi altında kalması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Mikrop ve salgın hastalıklar artacak</a:t>
            </a:r>
          </a:p>
        </p:txBody>
      </p:sp>
    </p:spTree>
    <p:extLst>
      <p:ext uri="{BB962C8B-B14F-4D97-AF65-F5344CB8AC3E}">
        <p14:creationId xmlns:p14="http://schemas.microsoft.com/office/powerpoint/2010/main" val="1423371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4C02D8D-F818-0941-B7C6-824096660488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410200"/>
          </a:xfrm>
        </p:spPr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Cilt kanseri, göz, kalp, astım ve akciğer hastalıkları artacak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Orman alanları azalacak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Tarım ürünlerinden verim alınamayacak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Düzensiz, ani ve şiddetli yağışlar, seller, heyelan ve erozyon artacak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Tarımsal hastalık ve böcek artışı olacak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Geleneksel tarım ürünler yerine kurak iklime dirençli ürünler yetiştirilecek</a:t>
            </a:r>
          </a:p>
        </p:txBody>
      </p:sp>
    </p:spTree>
    <p:extLst>
      <p:ext uri="{BB962C8B-B14F-4D97-AF65-F5344CB8AC3E}">
        <p14:creationId xmlns:p14="http://schemas.microsoft.com/office/powerpoint/2010/main" val="3432673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4086132-AC99-8446-B823-156C733020AB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solidFill>
                  <a:schemeClr val="tx1"/>
                </a:solidFill>
                <a:latin typeface="Arial" charset="0"/>
                <a:cs typeface="Arial" charset="0"/>
              </a:rPr>
              <a:t>Küresel Isınma ve Turizm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Küresel ısınmanın etkilerinden en çok zarar görecek sektörlerden birisi turizm sektörüdür.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Temelinde doğal çekiciliklerin, bitki ve hayvan çeşitliliğinin, hava, su ve iklim özelliklerinin bulunduğu göz önüne alındığında küresel ısınmanın dünya turizm merkezlerini kökten değiştirebileceği bilinmektedir.</a:t>
            </a:r>
          </a:p>
          <a:p>
            <a:pPr eaLnBrk="1" hangingPunct="1">
              <a:lnSpc>
                <a:spcPct val="90000"/>
              </a:lnSpc>
            </a:pPr>
            <a:endParaRPr lang="tr-TR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091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7A2EC6F-4183-FA42-A8D8-66D4899F8056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229600" cy="579438"/>
          </a:xfrm>
        </p:spPr>
        <p:txBody>
          <a:bodyPr/>
          <a:lstStyle/>
          <a:p>
            <a:pPr algn="l" eaLnBrk="1" hangingPunct="1"/>
            <a:r>
              <a:rPr lang="tr-TR" sz="3200">
                <a:solidFill>
                  <a:schemeClr val="tx1"/>
                </a:solidFill>
                <a:latin typeface="Arial" charset="0"/>
                <a:cs typeface="Arial" charset="0"/>
              </a:rPr>
              <a:t>Küresel Isınmanın Turizme Etkileri;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İklim değişikliği nedeniyle turizm merkezleri değişecek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Seller ve fırtınalar nedeniyle kıyı şeritleri yok olacak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Artan sıcaklıklarla böcek ve salgın hastalıklar artacak ve turistler bundan etkilenecek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Alternatif turizm çeşitleri daha azla önem kazanacak</a:t>
            </a:r>
          </a:p>
        </p:txBody>
      </p:sp>
    </p:spTree>
    <p:extLst>
      <p:ext uri="{BB962C8B-B14F-4D97-AF65-F5344CB8AC3E}">
        <p14:creationId xmlns:p14="http://schemas.microsoft.com/office/powerpoint/2010/main" val="4242120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Macintosh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Küresel Isınma Nedenli Olaylar</vt:lpstr>
      <vt:lpstr>PowerPoint Presentation</vt:lpstr>
      <vt:lpstr>Küresel Isınma ve Turizm</vt:lpstr>
      <vt:lpstr>Küresel Isınmanın Turizme Etkileri;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Küresel Isınma Nedenli Olaylar</dc:title>
  <dc:creator>azade</dc:creator>
  <cp:lastModifiedBy>azade</cp:lastModifiedBy>
  <cp:revision>1</cp:revision>
  <dcterms:created xsi:type="dcterms:W3CDTF">2017-11-16T12:32:54Z</dcterms:created>
  <dcterms:modified xsi:type="dcterms:W3CDTF">2017-11-16T12:33:28Z</dcterms:modified>
</cp:coreProperties>
</file>