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6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62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013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79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65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5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07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35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50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04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14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6093B-EFAB-4BA5-8627-D8B2E2AE99ED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91B32-2BAB-4D12-9718-9FBEF4AA53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6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69621" y="207963"/>
            <a:ext cx="9144000" cy="2387600"/>
          </a:xfrm>
        </p:spPr>
        <p:txBody>
          <a:bodyPr/>
          <a:lstStyle/>
          <a:p>
            <a:r>
              <a:rPr lang="tr-TR" dirty="0" smtClean="0"/>
              <a:t>Vakıf Nedir?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758890"/>
            <a:ext cx="9144000" cy="165576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tr-TR" dirty="0" smtClean="0"/>
              <a:t>Sözlükte “durmak; durdurmak, alıkoymak” anlamındaki vakıf (</a:t>
            </a:r>
            <a:r>
              <a:rPr lang="tr-TR" dirty="0" err="1" smtClean="0"/>
              <a:t>vakf</a:t>
            </a:r>
            <a:r>
              <a:rPr lang="tr-TR" dirty="0" smtClean="0"/>
              <a:t>) kelimesi terim olarak “bir malın </a:t>
            </a:r>
            <a:r>
              <a:rPr lang="tr-TR" dirty="0" err="1" smtClean="0"/>
              <a:t>mâliki</a:t>
            </a:r>
            <a:r>
              <a:rPr lang="tr-TR" dirty="0" smtClean="0"/>
              <a:t> tarafından dinî, içtimaî ve </a:t>
            </a:r>
            <a:r>
              <a:rPr lang="tr-TR" dirty="0" err="1" smtClean="0"/>
              <a:t>hayrî</a:t>
            </a:r>
            <a:r>
              <a:rPr lang="tr-TR" dirty="0" smtClean="0"/>
              <a:t> bir gayeye ebediyen tahsisi” şeklinde özetlenebilecek hukukî bir işlemle kurulan ve İslâm medeniyetinin önemli unsurlarından birini teşkil eden hayır müessesesini ifade 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11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Osmanlı’da Vakıf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 Osmanlı Devleti’nin ilk döneminde şehirlerin fethinden sonra devlet adamları ve zenginler buralarda yeni vakıf müesseseler kurdukları gibi nüfusunu arttırmak için bu şehirlere </a:t>
            </a:r>
            <a:r>
              <a:rPr lang="tr-TR" dirty="0" err="1" smtClean="0"/>
              <a:t>Türkmenler’in</a:t>
            </a:r>
            <a:r>
              <a:rPr lang="tr-TR" dirty="0" smtClean="0"/>
              <a:t> yerleştirildiği de bilinmektedir. Bir taraftan bu yerlerin fizikî çehresini değiştiren, diğer taraftan oralara yeni bir kültür taşıyan bu faaliyetler daha sonraki asırlarda da sürmüştür.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551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89355"/>
            <a:ext cx="10515600" cy="435133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Vakıflar İslâm tarihinde kültürün en belirgin unsurları ve somut varlıkları olup sanatın bütün veçhelerini temsil edecek tarzda tezahür etmiştir. XVI. yüzyıl Osmanlı düşünürü </a:t>
            </a:r>
            <a:r>
              <a:rPr lang="tr-TR" dirty="0" err="1" smtClean="0"/>
              <a:t>Kınalızâde</a:t>
            </a:r>
            <a:r>
              <a:rPr lang="tr-TR" dirty="0" smtClean="0"/>
              <a:t> Ali Çelebi, </a:t>
            </a:r>
            <a:r>
              <a:rPr lang="tr-TR" dirty="0" err="1" smtClean="0"/>
              <a:t>Fârâbî’nin</a:t>
            </a:r>
            <a:r>
              <a:rPr lang="tr-TR" dirty="0" smtClean="0"/>
              <a:t> tasarladığı erdemli ve mutlu şehrin mükemmel örneklerinin </a:t>
            </a:r>
            <a:r>
              <a:rPr lang="tr-TR" dirty="0" err="1" smtClean="0"/>
              <a:t>Kanûnî</a:t>
            </a:r>
            <a:r>
              <a:rPr lang="tr-TR" dirty="0" smtClean="0"/>
              <a:t> Sultan Süleyman zamanında hayat bulduğunu ifade eder. Sistemin itici gücü, “Herkesin yöneldiği bir yönü ve yöntemi vardır. Siz hayrat yapmaya koşun, bu hususta birbirinizle yarış edin” </a:t>
            </a:r>
            <a:r>
              <a:rPr lang="tr-TR" dirty="0" err="1" smtClean="0"/>
              <a:t>âyetiydi</a:t>
            </a:r>
            <a:r>
              <a:rPr lang="tr-TR" dirty="0" smtClean="0"/>
              <a:t>. </a:t>
            </a:r>
            <a:r>
              <a:rPr lang="tr-TR" dirty="0" smtClean="0"/>
              <a:t>(el-Bakara </a:t>
            </a:r>
            <a:r>
              <a:rPr lang="tr-TR" dirty="0" smtClean="0"/>
              <a:t>2/148)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5274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 Semerkant’ta Uluğ Bey’in </a:t>
            </a:r>
            <a:r>
              <a:rPr lang="tr-TR" dirty="0" err="1" smtClean="0"/>
              <a:t>Registan</a:t>
            </a:r>
            <a:r>
              <a:rPr lang="tr-TR" dirty="0" smtClean="0"/>
              <a:t> Külliyesi’nden Edirne’deki Selimiye Külliyesi’ne ve oradan Bosna-Hersek’te Saraybosna’daki Gazi Hüsrev Bey Külliyesi’ne kadar İslâm dünyasının her tarafına yayılmış yüzlerce eser bu durumu açıkça ortaya koyar.</a:t>
            </a:r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1132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Osmanlı Devleti’nin yayılma sürecinde özellikle XV ve XVI. yüzyıllarda vakıflar yeni fethedilmiş yerlerin </a:t>
            </a:r>
            <a:r>
              <a:rPr lang="tr-TR" dirty="0" err="1" smtClean="0"/>
              <a:t>İslâmlaştırılmasında</a:t>
            </a:r>
            <a:r>
              <a:rPr lang="tr-TR" dirty="0" smtClean="0"/>
              <a:t> önemli rol oynamıştır. Sınır bölgelerine </a:t>
            </a:r>
            <a:r>
              <a:rPr lang="tr-TR" dirty="0" err="1" smtClean="0"/>
              <a:t>zâviyeler</a:t>
            </a:r>
            <a:r>
              <a:rPr lang="tr-TR" dirty="0" smtClean="0"/>
              <a:t> kurarak yerleşen, oralarda ticarî ve ziraî faaliyetlerde bulunan, ülke topraklarını genişletmek amacıyla bölgeleri </a:t>
            </a:r>
            <a:r>
              <a:rPr lang="tr-TR" dirty="0" err="1" smtClean="0"/>
              <a:t>kolonize</a:t>
            </a:r>
            <a:r>
              <a:rPr lang="tr-TR" dirty="0" smtClean="0"/>
              <a:t> eden </a:t>
            </a:r>
            <a:r>
              <a:rPr lang="tr-TR" dirty="0" err="1" smtClean="0"/>
              <a:t>sûfîleri</a:t>
            </a:r>
            <a:r>
              <a:rPr lang="tr-TR" dirty="0" smtClean="0"/>
              <a:t> ve diğer </a:t>
            </a:r>
            <a:r>
              <a:rPr lang="tr-TR" dirty="0" err="1" smtClean="0"/>
              <a:t>müslümanları</a:t>
            </a:r>
            <a:r>
              <a:rPr lang="tr-TR" dirty="0" smtClean="0"/>
              <a:t> bu vakıflar desteklemiştir.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2059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260</Words>
  <Application>Microsoft Office PowerPoint</Application>
  <PresentationFormat>Geniş ekran</PresentationFormat>
  <Paragraphs>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Vakıf Nedir?</vt:lpstr>
      <vt:lpstr>Osmanlı’da Vakıf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Vakıf Nedir?</dc:title>
  <dc:creator>ferda</dc:creator>
  <cp:lastModifiedBy>ferda</cp:lastModifiedBy>
  <cp:revision>1</cp:revision>
  <dcterms:created xsi:type="dcterms:W3CDTF">2019-05-27T11:20:55Z</dcterms:created>
  <dcterms:modified xsi:type="dcterms:W3CDTF">2019-05-27T11:23:10Z</dcterms:modified>
</cp:coreProperties>
</file>