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3" r:id="rId2"/>
    <p:sldId id="308" r:id="rId3"/>
    <p:sldId id="309" r:id="rId4"/>
    <p:sldId id="310" r:id="rId5"/>
    <p:sldId id="31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86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8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9E51A7-4439-894E-9BC2-3A2C7D67C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AE2CCA3-B3FA-CB4B-8A9F-930069546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B07F74-5BA4-F342-A456-1DDEAA3A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0D16F7-F420-694F-A4BB-213C8645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D6BB58-22AE-FF42-AD5F-CF8E5DB17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76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F75225-E4AE-7644-AB46-153B6464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D01CBDE-C2E5-8847-A11E-9CE0F6FAD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62544A-3023-9E47-A4DC-5EDC3CF8E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D0D522-48A6-4148-86F5-98D40A695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A97878-D303-AD45-AEED-5D683C00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64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67444BA-096E-D44E-B02E-73A563FE1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F743F98-EA24-FA47-A32E-B3BFEC2444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20B293-2FDC-4E46-BE54-B3AC2038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11E3D1-68D7-8D48-B799-224A10B1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8DE728-44BA-EF40-B790-45E34B3D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48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4B9164-A4FC-D246-B042-D266B7CD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81BD5F-5995-8348-A775-14B2ECCBC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E11399-1283-C141-9596-A8E609D5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2A9E4E-8E22-834B-BE0D-B2FB936F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CE0F7F-6CB8-3A43-B928-473394FB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92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1C6755B-CAF4-3241-A302-379B0DB9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CE97E4-AE99-EC44-9260-9539A84BB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582DAF-C24D-1A42-88AF-68544561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4F2F7B-857B-BF4B-BAD4-F8232296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FB89A9-2698-D24C-85A1-F9BA29D3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89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C8DAFB-0272-5748-A40A-E06CBA40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D73A73-B08B-3541-8AE5-228EF9C3E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71ABEB5-976C-9049-A4C0-5FB77B697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0C23B0-4D27-5748-91BA-67FA831F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8649CE3-7B66-BD4F-BD2B-B84CF461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5EE8A5-1D6E-284F-9DCE-1EA96BB79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08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9887BE-DD08-0341-BCA8-5B2ECEE44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9B52FF-CC1D-C54B-8B88-B7A5AA957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71B9BCC-C48C-5B4F-90A4-31E079959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6AF0594-2C74-4D4E-963B-6F67330F8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193721-E708-5049-ACEF-6C446451D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71E18C0-0652-5042-9BA6-BC4FA963C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7FB47A5-93D5-6E43-8DEF-DA4E0720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3A7C118-1EDA-7D44-BD76-7B20CC59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62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CD6EB4-2C41-3943-B4F6-AF0CF5B02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F919CA6-D419-AA49-9638-6A455A91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9840EB2-F52F-164B-8453-B9D4BA03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19715CF-69EC-734B-BD1E-4AA96DD2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19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5BA0261-967A-FC42-9CA6-C1B9CD2E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BB3BB4C-2AB5-5D49-A360-FA6677541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776EEF-D4D3-9F43-BEE3-75BA94F6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76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B6C664-579E-6442-85AB-CCB07B0CB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B1839C-21ED-EE42-BCBD-67F799619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59AC1C3-8963-6D42-8E30-DB977A46E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8141C4-F19F-7547-8348-D182A1278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73871C7-D19F-D040-8EEE-CD00C849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D5D2F6E-F245-C140-9A94-FA28FF3B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23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502419-24EF-2F4A-A713-C2AA04AA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951BFA9-14E9-8849-89CE-755D2D556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6B66F7C-6766-0441-A891-919EF0D32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6A7D7DF-97BE-7447-8900-40693C4D4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C416EB-C7B7-1C4D-9BF6-120B092E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29A8DB0-05C6-1C4D-9D97-97785A27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80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6BD5667-4F04-9248-8160-65380EE83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5D9E29F-4A67-AD4A-A09E-B878676FC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29C930-C332-674D-B30E-2F846D6C4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DA377-655D-8E47-860B-4CD958EB90B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0A9125-12B3-B449-9D4C-C35317168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C3A145-7FDB-6B40-81B7-005622A0A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B8BF6-8137-B747-A727-B830D2F5EB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7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Deseni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1300221"/>
            <a:ext cx="9885513" cy="5111729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Deneysel desenler</a:t>
            </a:r>
          </a:p>
          <a:p>
            <a:pPr marL="0" indent="0">
              <a:buNone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Zayıf deneysel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 deneysel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 deneysel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 </a:t>
            </a:r>
            <a:r>
              <a:rPr lang="tr-TR" alt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denekli</a:t>
            </a: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Deneysel olmayan desenler</a:t>
            </a:r>
          </a:p>
          <a:p>
            <a:pPr marL="0" indent="0">
              <a:buNone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tr-TR" alt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Betimsel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desen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Karşılaştırmalı desen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İlişkisel desen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Tarama deseni</a:t>
            </a:r>
          </a:p>
          <a:p>
            <a:pPr lvl="1"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İkincil veri analizi</a:t>
            </a:r>
          </a:p>
        </p:txBody>
      </p:sp>
    </p:spTree>
    <p:extLst>
      <p:ext uri="{BB962C8B-B14F-4D97-AF65-F5344CB8AC3E}">
        <p14:creationId xmlns:p14="http://schemas.microsoft.com/office/powerpoint/2010/main" val="407512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Deseni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Deneysel Desenler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625600"/>
            <a:ext cx="11191799" cy="4862286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Değişkenler arasında oluşturulan neden sonuç ilişkisini test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etmeye yönelik araştırmalardır. </a:t>
            </a:r>
          </a:p>
          <a:p>
            <a:pPr marL="0" indent="0">
              <a:buNone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tr-TR" altLang="tr-TR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Zayıf Deneysel: </a:t>
            </a:r>
            <a:r>
              <a:rPr lang="tr-TR" alt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Seçkisiz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atamanın olmadığı tek grup desenler ile </a:t>
            </a:r>
            <a:r>
              <a:rPr lang="tr-TR" alt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seçkisiz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atama ve eşleştirmenin olmadığı karşılaştırmalı grup desenlerinden oluşur. </a:t>
            </a:r>
          </a:p>
          <a:p>
            <a:pPr>
              <a:defRPr/>
            </a:pPr>
            <a:r>
              <a:rPr lang="tr-TR" altLang="tr-TR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 Deneysel: 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 ve kontrol gruplarının seçimi ön ölçümler ve ölçütlere göre yapılır. </a:t>
            </a:r>
          </a:p>
          <a:p>
            <a:pPr>
              <a:defRPr/>
            </a:pPr>
            <a:r>
              <a:rPr lang="tr-TR" altLang="tr-TR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 Deneysel: 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 ve kontrol gruplarının seçimi tesadüfi yöntemlere göre yapılır. </a:t>
            </a:r>
          </a:p>
          <a:p>
            <a:pPr>
              <a:defRPr/>
            </a:pPr>
            <a:r>
              <a:rPr lang="tr-TR" altLang="tr-TR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 </a:t>
            </a:r>
            <a:r>
              <a:rPr lang="tr-TR" altLang="tr-TR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Denekli</a:t>
            </a:r>
            <a:r>
              <a:rPr lang="tr-TR" altLang="tr-TR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Araştırmaya uygun olan bir veya birkaç kişi ile çalışma yapılır. </a:t>
            </a:r>
          </a:p>
        </p:txBody>
      </p:sp>
    </p:spTree>
    <p:extLst>
      <p:ext uri="{BB962C8B-B14F-4D97-AF65-F5344CB8AC3E}">
        <p14:creationId xmlns:p14="http://schemas.microsoft.com/office/powerpoint/2010/main" val="197890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</a:rPr>
              <a:t>Nicel Araştırma Deseni</a:t>
            </a:r>
            <a:br>
              <a:rPr lang="tr-TR" altLang="tr-TR" b="1" dirty="0">
                <a:solidFill>
                  <a:srgbClr val="FF0000"/>
                </a:solidFill>
              </a:rPr>
            </a:br>
            <a:r>
              <a:rPr lang="tr-TR" altLang="tr-TR" b="1" dirty="0">
                <a:solidFill>
                  <a:srgbClr val="FF0000"/>
                </a:solidFill>
              </a:rPr>
              <a:t>	Deneysel Olmayan Desenler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582057"/>
            <a:ext cx="11654971" cy="5036457"/>
          </a:xfrm>
        </p:spPr>
        <p:txBody>
          <a:bodyPr rtlCol="0"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Betimsel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Desen: Karakterize edilmiş kişiler veya gruplar sayısal olarak tanımlanmaya çalışılır. Mevcut durumun değerlendirmesi yapılır.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Karşılaştırmalı Desen: İki veya daha fazla grup veya olgu arasında farklılık olup olmadığı araştırılır.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İlişkisel Desen: İki veya daha fazla grup veya olgu arasında ilişki olup olmadığı incelenir.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Tarama Deseni: Çok sayıdaki katılımcının ya da özelliklerinin belirlenmeye çalışıldığı araştırmalardır. Bir konu ya da olaya ilişkin katılımcıların görüş, ilgi, tutum vb. gibi özelliklerinin belirlendiği araştırmalardır. 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İkincil Veri Analizi: Daha önceden farklı amaçlar için toplanılıp kullanılmış verilerden yararlanarak yeni araştırmalar yapmak amacıyla veri analizine dayalı araştırmadır.  </a:t>
            </a:r>
          </a:p>
        </p:txBody>
      </p:sp>
    </p:spTree>
    <p:extLst>
      <p:ext uri="{BB962C8B-B14F-4D97-AF65-F5344CB8AC3E}">
        <p14:creationId xmlns:p14="http://schemas.microsoft.com/office/powerpoint/2010/main" val="318160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10868416" cy="719137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Araştırmanın Avantajları ve Sınırlılıkları	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582057"/>
            <a:ext cx="11704156" cy="5036457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Sınırlılıkları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Örneklemde mükemmellik zordur.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Yeterli sayıda veri toplamak güçtür.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Ölçme aracı önyargı da yansıtır.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dışındaki veriler ile ilgilenmez.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Mükemmel ölçüm şartları her zaman sağlanamayabilir.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Avantajları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Genelleştirilmiş sonuçlar üretir.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Farklı gruplar arasında farklılaştırma yapabilir.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Kuramların doğruluk derecesi tespit edilir.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Belirli bir yapı içindeki ilişkilerin incelenmesine yarar. </a:t>
            </a:r>
          </a:p>
          <a:p>
            <a:pPr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435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10846113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Araştırmada Veri Toplama Yöntemleri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582057"/>
            <a:ext cx="11654971" cy="5036457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Araştırmanın özelliğine göre;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Anket,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Deney,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 incelemesi,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Görüşme, </a:t>
            </a: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Gözlem vb. veri toplama yöntemleri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184489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296</Words>
  <Application>Microsoft Macintosh PowerPoint</Application>
  <PresentationFormat>Geniş ekran</PresentationFormat>
  <Paragraphs>48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Teması</vt:lpstr>
      <vt:lpstr>Nicel Araştırma Deseni</vt:lpstr>
      <vt:lpstr>Nicel Araştırma Deseni  Deneysel Desenler</vt:lpstr>
      <vt:lpstr>Nicel Araştırma Deseni  Deneysel Olmayan Desenler</vt:lpstr>
      <vt:lpstr>Nicel Araştırmanın Avantajları ve Sınırlılıkları </vt:lpstr>
      <vt:lpstr>Nicel Araştırmada Veri Toplama Yöntemleri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Araştırma Deseni</dc:title>
  <dc:creator>Microsoft Office User</dc:creator>
  <cp:lastModifiedBy>Microsoft Office User</cp:lastModifiedBy>
  <cp:revision>2</cp:revision>
  <dcterms:created xsi:type="dcterms:W3CDTF">2020-06-24T18:45:20Z</dcterms:created>
  <dcterms:modified xsi:type="dcterms:W3CDTF">2020-06-25T11:32:52Z</dcterms:modified>
</cp:coreProperties>
</file>