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03" r:id="rId2"/>
    <p:sldId id="308" r:id="rId3"/>
    <p:sldId id="309" r:id="rId4"/>
    <p:sldId id="310" r:id="rId5"/>
    <p:sldId id="311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086"/>
    <p:restoredTop sz="94646"/>
  </p:normalViewPr>
  <p:slideViewPr>
    <p:cSldViewPr snapToGrid="0" snapToObjects="1">
      <p:cViewPr varScale="1">
        <p:scale>
          <a:sx n="115" d="100"/>
          <a:sy n="115" d="100"/>
        </p:scale>
        <p:origin x="872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49E51A7-4439-894E-9BC2-3A2C7D67CE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DAE2CCA3-B3FA-CB4B-8A9F-9300695462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ADB07F74-5BA4-F342-A456-1DDEAA3A08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C0D16F7-F420-694F-A4BB-213C8645C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9D6BB58-22AE-FF42-AD5F-CF8E5DB17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87681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4F75225-E4AE-7644-AB46-153B6464C0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1D01CBDE-C2E5-8847-A11E-9CE0F6FAD0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C262544A-3023-9E47-A4DC-5EDC3CF8E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6D0D522-48A6-4148-86F5-98D40A695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4A97878-D303-AD45-AEED-5D683C000A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516459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F67444BA-096E-D44E-B02E-73A563FE19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DF743F98-EA24-FA47-A32E-B3BFEC2444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820B293-2FDC-4E46-BE54-B3AC203878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011E3D1-68D7-8D48-B799-224A10B15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D18DE728-44BA-EF40-B790-45E34B3D8E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25485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A94B9164-A4FC-D246-B042-D266B7CD5F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B81BD5F-5995-8348-A775-14B2ECCBC3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FE11399-1283-C141-9596-A8E609D54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F02A9E4E-8E22-834B-BE0D-B2FB936F9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3BCE0F7F-6CB8-3A43-B928-473394FB5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924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1C6755B-CAF4-3241-A302-379B0DB96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F0CE97E4-AE99-EC44-9260-9539A84BB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0582DAF-C24D-1A42-88AF-6854456120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724F2F7B-857B-BF4B-BAD4-F823229624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9EFB89A9-2698-D24C-85A1-F9BA29D32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9892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EC8DAFB-0272-5748-A40A-E06CBA40D1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CD73A73-B08B-3541-8AE5-228EF9C3E8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71ABEB5-976C-9049-A4C0-5FB77B697B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310C23B0-4D27-5748-91BA-67FA831FC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08649CE3-7B66-BD4F-BD2B-B84CF4619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75EE8A5-1D6E-284F-9DCE-1EA96BB792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7108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3E9887BE-DD08-0341-BCA8-5B2ECEE446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4A9B52FF-CC1D-C54B-8B88-B7A5AA95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071B9BCC-C48C-5B4F-90A4-31E0799590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86AF0594-2C74-4D4E-963B-6F67330F815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AC193721-E708-5049-ACEF-6C446451D9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C71E18C0-0652-5042-9BA6-BC4FA963CD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97FB47A5-93D5-6E43-8DEF-DA4E07201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73A7C118-1EDA-7D44-BD76-7B20CC59D5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736265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CCD6EB4-2C41-3943-B4F6-AF0CF5B02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2F919CA6-D419-AA49-9638-6A455A91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39840EB2-F52F-164B-8453-B9D4BA0350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19715CF-69EC-734B-BD1E-4AA96DD20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3197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B5BA0261-967A-FC42-9CA6-C1B9CD2E5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ABB3BB4C-2AB5-5D49-A360-FA6677541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2F776EEF-D4D3-9F43-BEE3-75BA94F64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467664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9B6C664-579E-6442-85AB-CCB07B0C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E0B1839C-21ED-EE42-BCBD-67F799619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59AC1C3-8963-6D42-8E30-DB977A46E4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8D8141C4-F19F-7547-8348-D182A1278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73871C7-D19F-D040-8EEE-CD00C849F1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D5D2F6E-F245-C140-9A94-FA28FF3B6B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2237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5502419-24EF-2F4A-A713-C2AA04AA3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3951BFA9-14E9-8849-89CE-755D2D556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6B66F7C-6766-0441-A891-919EF0D329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46A7D7DF-97BE-7447-8900-40693C4D44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BBC416EB-C7B7-1C4D-9BF6-120B092ECE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629A8DB0-05C6-1C4D-9D97-97785A27E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7804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E6BD5667-4F04-9248-8160-65380EE83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35D9E29F-4A67-AD4A-A09E-B878676FCB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tr-TR"/>
              <a:t>Asıl metin stillerini düzenle
İkinci düzey
Üçüncü düzey
Dördüncü düzey
Beşinci düzey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8029C930-C332-674D-B30E-2F846D6C4C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DDA377-655D-8E47-860B-4CD958EB90B5}" type="datetimeFigureOut">
              <a:rPr lang="tr-TR" smtClean="0"/>
              <a:t>25.06.2020</a:t>
            </a:fld>
            <a:endParaRPr lang="tr-TR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CB0A9125-12B3-B449-9D4C-C35317168F4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83C3A145-7FDB-6B40-81B7-005622A0AA1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B8BF6-8137-B747-A727-B830D2F5EB5E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65746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581085"/>
            <a:ext cx="7885112" cy="719137"/>
          </a:xfrm>
        </p:spPr>
        <p:txBody>
          <a:bodyPr>
            <a:normAutofit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Deseni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1" y="1300221"/>
            <a:ext cx="9885513" cy="5111729"/>
          </a:xfrm>
        </p:spPr>
        <p:txBody>
          <a:bodyPr rtlCol="0"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Deneysel desenler</a:t>
            </a:r>
          </a:p>
          <a:p>
            <a:pPr marL="0" indent="0">
              <a:buNone/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Zayıf deneysel</a:t>
            </a:r>
          </a:p>
          <a:p>
            <a:pPr lvl="1"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 deneysel</a:t>
            </a:r>
          </a:p>
          <a:p>
            <a:pPr lvl="1"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 deneysel</a:t>
            </a:r>
          </a:p>
          <a:p>
            <a:pPr lvl="1"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 </a:t>
            </a:r>
            <a:r>
              <a:rPr lang="tr-TR" alt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denekli</a:t>
            </a: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Deneysel olmayan desenler</a:t>
            </a:r>
          </a:p>
          <a:p>
            <a:pPr marL="0" indent="0">
              <a:buNone/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>
              <a:defRPr/>
            </a:pPr>
            <a:r>
              <a:rPr lang="tr-TR" alt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Betimsel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desen</a:t>
            </a:r>
          </a:p>
          <a:p>
            <a:pPr lvl="1"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Karşılaştırmalı desen</a:t>
            </a:r>
          </a:p>
          <a:p>
            <a:pPr lvl="1"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İlişkisel desen</a:t>
            </a:r>
          </a:p>
          <a:p>
            <a:pPr lvl="1"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Tarama deseni</a:t>
            </a:r>
          </a:p>
          <a:p>
            <a:pPr lvl="1"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İkincil veri analizi</a:t>
            </a:r>
          </a:p>
        </p:txBody>
      </p:sp>
    </p:spTree>
    <p:extLst>
      <p:ext uri="{BB962C8B-B14F-4D97-AF65-F5344CB8AC3E}">
        <p14:creationId xmlns:p14="http://schemas.microsoft.com/office/powerpoint/2010/main" val="40751232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581085"/>
            <a:ext cx="788511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 Deseni</a:t>
            </a:r>
            <a:b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Deneysel Desenler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695400" y="1625600"/>
            <a:ext cx="11191799" cy="4862286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Değişkenler arasında oluşturulan neden sonuç ilişkisini test </a:t>
            </a: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etmeye yönelik araştırmalardır. </a:t>
            </a:r>
          </a:p>
          <a:p>
            <a:pPr marL="0" indent="0">
              <a:buNone/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defRPr/>
            </a:pPr>
            <a:r>
              <a:rPr lang="tr-TR" altLang="tr-TR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Zayıf Deneysel: </a:t>
            </a:r>
            <a:r>
              <a:rPr lang="tr-TR" alt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Seçkisiz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atamanın olmadığı tek grup desenler ile </a:t>
            </a:r>
            <a:r>
              <a:rPr lang="tr-TR" alt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seçkisiz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atama ve eşleştirmenin olmadığı karşılaştırmalı grup desenlerinden oluşur. </a:t>
            </a:r>
          </a:p>
          <a:p>
            <a:pPr>
              <a:defRPr/>
            </a:pPr>
            <a:r>
              <a:rPr lang="tr-TR" altLang="tr-TR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Yarı Deneysel: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 ve kontrol gruplarının seçimi ön ölçümler ve ölçütlere göre yapılır. </a:t>
            </a:r>
          </a:p>
          <a:p>
            <a:pPr>
              <a:defRPr/>
            </a:pPr>
            <a:r>
              <a:rPr lang="tr-TR" altLang="tr-TR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Tam Deneysel: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 ve kontrol gruplarının seçimi tesadüfi yöntemlere göre yapılır. </a:t>
            </a:r>
          </a:p>
          <a:p>
            <a:pPr>
              <a:defRPr/>
            </a:pPr>
            <a:r>
              <a:rPr lang="tr-TR" altLang="tr-TR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Tek </a:t>
            </a:r>
            <a:r>
              <a:rPr lang="tr-TR" altLang="tr-TR" u="sng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Denekli</a:t>
            </a:r>
            <a:r>
              <a:rPr lang="tr-TR" altLang="tr-TR" u="sng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Araştırmaya uygun olan bir veya birkaç kişi ile çalışma yapılır. </a:t>
            </a:r>
          </a:p>
        </p:txBody>
      </p:sp>
    </p:spTree>
    <p:extLst>
      <p:ext uri="{BB962C8B-B14F-4D97-AF65-F5344CB8AC3E}">
        <p14:creationId xmlns:p14="http://schemas.microsoft.com/office/powerpoint/2010/main" val="1978900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400" y="581085"/>
            <a:ext cx="7885112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</a:rPr>
              <a:t>Nicel Araştırma Deseni</a:t>
            </a:r>
            <a:br>
              <a:rPr lang="tr-TR" altLang="tr-TR" b="1" dirty="0">
                <a:solidFill>
                  <a:srgbClr val="FF0000"/>
                </a:solidFill>
              </a:rPr>
            </a:br>
            <a:r>
              <a:rPr lang="tr-TR" altLang="tr-TR" b="1" dirty="0">
                <a:solidFill>
                  <a:srgbClr val="FF0000"/>
                </a:solidFill>
              </a:rPr>
              <a:t>	Deneysel Olmayan Desenler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582057"/>
            <a:ext cx="11654971" cy="5036457"/>
          </a:xfrm>
        </p:spPr>
        <p:txBody>
          <a:bodyPr rtlCol="0">
            <a:normAutofit fontScale="92500"/>
          </a:bodyPr>
          <a:lstStyle/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dirty="0" err="1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Betimsel</a:t>
            </a: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Desen: Karakterize edilmiş kişiler veya gruplar sayısal olarak tanımlanmaya çalışılır. Mevcut durumun değerlendirmesi yapılır.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Karşılaştırmalı Desen: İki veya daha fazla grup veya olgu arasında farklılık olup olmadığı araştırılır.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İlişkisel Desen: İki veya daha fazla grup veya olgu arasında ilişki olup olmadığı incelenir.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Tarama Deseni: Çok sayıdaki katılımcının ya da özelliklerinin belirlenmeye çalışıldığı araştırmalardır. Bir konu ya da olaya ilişkin katılımcıların görüş, ilgi, tutum vb. gibi özelliklerinin belirlendiği araştırmalardır.  </a:t>
            </a:r>
          </a:p>
          <a:p>
            <a:pPr>
              <a:buFont typeface="Wingdings" panose="05000000000000000000" pitchFamily="2" charset="2"/>
              <a:buChar char="v"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İkincil Veri Analizi: Daha önceden farklı amaçlar için toplanılıp kullanılmış verilerden yararlanarak yeni araştırmalar yapmak amacıyla veri analizine dayalı araştırmadır.  </a:t>
            </a:r>
          </a:p>
        </p:txBody>
      </p:sp>
    </p:spTree>
    <p:extLst>
      <p:ext uri="{BB962C8B-B14F-4D97-AF65-F5344CB8AC3E}">
        <p14:creationId xmlns:p14="http://schemas.microsoft.com/office/powerpoint/2010/main" val="318160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10868416" cy="719137"/>
          </a:xfrm>
        </p:spPr>
        <p:txBody>
          <a:bodyPr>
            <a:noAutofit/>
          </a:bodyPr>
          <a:lstStyle/>
          <a:p>
            <a:pPr eaLnBrk="1" hangingPunct="1"/>
            <a:r>
              <a:rPr lang="tr-TR" altLang="tr-TR" sz="3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Araştırmanın Avantajları ve Sınırlılıkları	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582057"/>
            <a:ext cx="11704156" cy="5036457"/>
          </a:xfrm>
        </p:spPr>
        <p:txBody>
          <a:bodyPr rtlCol="0">
            <a:normAutofit fontScale="92500" lnSpcReduction="10000"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Sınırlılıkları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Örneklemde mükemmellik zordur.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Yeterli sayıda veri toplamak güçtür.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Ölçme aracı önyargı da yansıtır.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Model dışındaki veriler ile ilgilenmez.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Mükemmel ölçüm şartları her zaman sağlanamayabilir. </a:t>
            </a:r>
          </a:p>
          <a:p>
            <a:pPr marL="0" indent="0">
              <a:buNone/>
              <a:defRPr/>
            </a:pPr>
            <a:r>
              <a:rPr lang="tr-TR" altLang="tr-TR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Avantajları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Genelleştirilmiş sonuçlar üretir.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Farklı gruplar arasında farklılaştırma yapabilir.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Kuramların doğruluk derecesi tespit edilir.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Belirli bir yapı içindeki ilişkilerin incelenmesine yarar. </a:t>
            </a:r>
          </a:p>
          <a:p>
            <a:pPr>
              <a:defRPr/>
            </a:pPr>
            <a:endParaRPr lang="tr-TR" altLang="tr-TR" dirty="0">
              <a:solidFill>
                <a:schemeClr val="tx1">
                  <a:lumMod val="95000"/>
                  <a:lumOff val="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4352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AutoShape 2"/>
          <p:cNvSpPr>
            <a:spLocks noGrp="1" noChangeArrowheads="1"/>
          </p:cNvSpPr>
          <p:nvPr>
            <p:ph type="title"/>
          </p:nvPr>
        </p:nvSpPr>
        <p:spPr>
          <a:xfrm>
            <a:off x="695399" y="421431"/>
            <a:ext cx="10846113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tr-TR" altLang="tr-TR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Nicel Araştırmada Veri Toplama Yöntemleri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290286" y="1582057"/>
            <a:ext cx="11654971" cy="5036457"/>
          </a:xfrm>
        </p:spPr>
        <p:txBody>
          <a:bodyPr rtlCol="0">
            <a:normAutofit/>
          </a:bodyPr>
          <a:lstStyle/>
          <a:p>
            <a:pPr marL="0" indent="0">
              <a:buNone/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Araştırmanın özelliğine göre;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Anket,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Deney,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Kaynak incelemesi,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Görüşme, </a:t>
            </a:r>
          </a:p>
          <a:p>
            <a:pPr>
              <a:defRPr/>
            </a:pPr>
            <a:r>
              <a:rPr lang="tr-TR" altLang="tr-TR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Gözlem vb. veri toplama yöntemleri kullanılır. </a:t>
            </a:r>
          </a:p>
        </p:txBody>
      </p:sp>
    </p:spTree>
    <p:extLst>
      <p:ext uri="{BB962C8B-B14F-4D97-AF65-F5344CB8AC3E}">
        <p14:creationId xmlns:p14="http://schemas.microsoft.com/office/powerpoint/2010/main" val="18448965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296</Words>
  <Application>Microsoft Macintosh PowerPoint</Application>
  <PresentationFormat>Geniş ekran</PresentationFormat>
  <Paragraphs>48</Paragraphs>
  <Slides>5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Office Teması</vt:lpstr>
      <vt:lpstr>Nicel Araştırma Deseni</vt:lpstr>
      <vt:lpstr>Nicel Araştırma Deseni  Deneysel Desenler</vt:lpstr>
      <vt:lpstr>Nicel Araştırma Deseni  Deneysel Olmayan Desenler</vt:lpstr>
      <vt:lpstr>Nicel Araştırmanın Avantajları ve Sınırlılıkları </vt:lpstr>
      <vt:lpstr>Nicel Araştırmada Veri Toplama Yöntemleri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Nicel Araştırma Deseni</dc:title>
  <dc:creator>Microsoft Office User</dc:creator>
  <cp:lastModifiedBy>Microsoft Office User</cp:lastModifiedBy>
  <cp:revision>2</cp:revision>
  <dcterms:created xsi:type="dcterms:W3CDTF">2020-06-24T18:45:20Z</dcterms:created>
  <dcterms:modified xsi:type="dcterms:W3CDTF">2020-06-25T11:32:52Z</dcterms:modified>
</cp:coreProperties>
</file>