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4" r:id="rId2"/>
    <p:sldId id="257" r:id="rId3"/>
    <p:sldId id="258" r:id="rId4"/>
    <p:sldId id="259" r:id="rId5"/>
    <p:sldId id="267" r:id="rId6"/>
    <p:sldId id="268" r:id="rId7"/>
    <p:sldId id="269" r:id="rId8"/>
    <p:sldId id="271" r:id="rId9"/>
    <p:sldId id="29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0215-9174-EB4A-AA8F-B1E8CEC02C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B02-3132-F84F-A445-CD903729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2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0215-9174-EB4A-AA8F-B1E8CEC02C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B02-3132-F84F-A445-CD903729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0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0215-9174-EB4A-AA8F-B1E8CEC02C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B02-3132-F84F-A445-CD903729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9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0215-9174-EB4A-AA8F-B1E8CEC02C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B02-3132-F84F-A445-CD903729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4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0215-9174-EB4A-AA8F-B1E8CEC02C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B02-3132-F84F-A445-CD903729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0215-9174-EB4A-AA8F-B1E8CEC02C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B02-3132-F84F-A445-CD903729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2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0215-9174-EB4A-AA8F-B1E8CEC02C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B02-3132-F84F-A445-CD903729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5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0215-9174-EB4A-AA8F-B1E8CEC02C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B02-3132-F84F-A445-CD903729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0215-9174-EB4A-AA8F-B1E8CEC02C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B02-3132-F84F-A445-CD903729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7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0215-9174-EB4A-AA8F-B1E8CEC02C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B02-3132-F84F-A445-CD903729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9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0215-9174-EB4A-AA8F-B1E8CEC02C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B02-3132-F84F-A445-CD903729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8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40215-9174-EB4A-AA8F-B1E8CEC02C8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6CB02-3132-F84F-A445-CD903729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8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iki/Ahal_Teke_at%C4%B1" TargetMode="External"/><Relationship Id="rId2" Type="http://schemas.openxmlformats.org/officeDocument/2006/relationships/hyperlink" Target="http://tr.wikipedia.org/wiki/T%C3%BCrkmenl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tr.wikipedia.org/wiki/Y%C3%B6netim_bi%C3%A7imleri" TargetMode="External"/><Relationship Id="rId13" Type="http://schemas.openxmlformats.org/officeDocument/2006/relationships/hyperlink" Target="http://tr.wikipedia.org/wiki/Su_y%C3%BCzdesine_g%C3%B6re_%C3%BClkeler_listesi" TargetMode="External"/><Relationship Id="rId18" Type="http://schemas.openxmlformats.org/officeDocument/2006/relationships/hyperlink" Target="http://tr.wikipedia.org/wiki/Balkan_vilayeti" TargetMode="External"/><Relationship Id="rId3" Type="http://schemas.openxmlformats.org/officeDocument/2006/relationships/hyperlink" Target="http://tr.wikipedia.org/wiki/T%C3%BCrkmence" TargetMode="External"/><Relationship Id="rId21" Type="http://schemas.openxmlformats.org/officeDocument/2006/relationships/hyperlink" Target="http://tr.wikipedia.org/wiki/Mary_vilayeti" TargetMode="External"/><Relationship Id="rId7" Type="http://schemas.openxmlformats.org/officeDocument/2006/relationships/hyperlink" Target="http://tr.wikipedia.org/wiki/%C3%96zbekler" TargetMode="External"/><Relationship Id="rId12" Type="http://schemas.openxmlformats.org/officeDocument/2006/relationships/hyperlink" Target="http://tr.wikipedia.org/wiki/Y%C3%BCz%C3%B6l%C3%A7%C3%BCmlerine_g%C3%B6re_%C3%BClkeler_listesi" TargetMode="External"/><Relationship Id="rId17" Type="http://schemas.openxmlformats.org/officeDocument/2006/relationships/hyperlink" Target="http://tr.wikipedia.org/wiki/Ahal_vilayeti" TargetMode="External"/><Relationship Id="rId2" Type="http://schemas.openxmlformats.org/officeDocument/2006/relationships/hyperlink" Target="http://tr.wikipedia.org/wiki/A%C5%9Fkabat" TargetMode="External"/><Relationship Id="rId16" Type="http://schemas.openxmlformats.org/officeDocument/2006/relationships/hyperlink" Target="http://tr.wikipedia.org/wiki/Per_capita" TargetMode="External"/><Relationship Id="rId20" Type="http://schemas.openxmlformats.org/officeDocument/2006/relationships/hyperlink" Target="http://tr.wikipedia.org/wiki/Lebap_vilayet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.wikipedia.org/wiki/Ruslar" TargetMode="External"/><Relationship Id="rId11" Type="http://schemas.openxmlformats.org/officeDocument/2006/relationships/hyperlink" Target="http://tr.wikipedia.org/wiki/Kategori:Kurulu%C5%9F_y%C4%B1llar%C4%B1na_g%C3%B6re_b%C3%B6lgeler_ve_%C3%BClkeler" TargetMode="External"/><Relationship Id="rId5" Type="http://schemas.openxmlformats.org/officeDocument/2006/relationships/hyperlink" Target="http://tr.wikipedia.org/wiki/T%C3%BCrkmenler" TargetMode="External"/><Relationship Id="rId15" Type="http://schemas.openxmlformats.org/officeDocument/2006/relationships/hyperlink" Target="http://tr.wikipedia.org/wiki/Sat%C4%B1n_alma_g%C3%BCc%C3%BC_paritesi" TargetMode="External"/><Relationship Id="rId10" Type="http://schemas.openxmlformats.org/officeDocument/2006/relationships/hyperlink" Target="http://tr.wikipedia.org/wiki/Gurbanguli_Berdimuhammedov" TargetMode="External"/><Relationship Id="rId19" Type="http://schemas.openxmlformats.org/officeDocument/2006/relationships/hyperlink" Target="http://tr.wikipedia.org/wiki/Da%C5%9Fo%C4%9Fuz_vilayeti" TargetMode="External"/><Relationship Id="rId4" Type="http://schemas.openxmlformats.org/officeDocument/2006/relationships/hyperlink" Target="http://tr.wikipedia.org/wiki/Etnik_gruplar" TargetMode="External"/><Relationship Id="rId9" Type="http://schemas.openxmlformats.org/officeDocument/2006/relationships/hyperlink" Target="http://tr.wikipedia.org/wiki/Cumhuriyet" TargetMode="External"/><Relationship Id="rId14" Type="http://schemas.openxmlformats.org/officeDocument/2006/relationships/hyperlink" Target="http://tr.wikipedia.org/wiki/Gayri_safi_yurti%C3%A7i_has%C4%B1l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iki/2002" TargetMode="External"/><Relationship Id="rId2" Type="http://schemas.openxmlformats.org/officeDocument/2006/relationships/hyperlink" Target="http://tr.wikipedia.org/wiki/199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.wikipedia.org/wiki/200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iki/Gurbanguli_Berdimuhammedov" TargetMode="External"/><Relationship Id="rId2" Type="http://schemas.openxmlformats.org/officeDocument/2006/relationships/hyperlink" Target="http://tr.wikipedia.org/wiki/Saparmurat_T%C3%BCrkmenba%C5%9F%C4%B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6198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Türkmenistan</a:t>
            </a:r>
            <a:r>
              <a:rPr lang="en-US" b="1" dirty="0"/>
              <a:t> </a:t>
            </a:r>
            <a:r>
              <a:rPr lang="en-US" b="1" dirty="0" err="1"/>
              <a:t>bayrağı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Arması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91" y="1020836"/>
            <a:ext cx="8747853" cy="55315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1991 (</a:t>
            </a:r>
            <a:r>
              <a:rPr lang="en-US" dirty="0" err="1"/>
              <a:t>bağımsızlığını</a:t>
            </a:r>
            <a:r>
              <a:rPr lang="en-US" dirty="0"/>
              <a:t> </a:t>
            </a:r>
            <a:r>
              <a:rPr lang="en-US" dirty="0" err="1"/>
              <a:t>ilan</a:t>
            </a:r>
            <a:r>
              <a:rPr lang="en-US" dirty="0"/>
              <a:t> </a:t>
            </a:r>
            <a:r>
              <a:rPr lang="en-US" dirty="0" err="1"/>
              <a:t>ettiğinde</a:t>
            </a:r>
            <a:r>
              <a:rPr lang="en-US" dirty="0"/>
              <a:t>) </a:t>
            </a:r>
            <a:r>
              <a:rPr lang="en-US" dirty="0" err="1"/>
              <a:t>tarihinde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edilmiştir</a:t>
            </a:r>
            <a:r>
              <a:rPr lang="en-US" dirty="0"/>
              <a:t>. </a:t>
            </a:r>
            <a:r>
              <a:rPr lang="en-US" dirty="0" err="1"/>
              <a:t>Simgeleri</a:t>
            </a:r>
            <a:r>
              <a:rPr lang="en-US" dirty="0"/>
              <a:t>:</a:t>
            </a:r>
          </a:p>
          <a:p>
            <a:r>
              <a:rPr lang="en-US" dirty="0"/>
              <a:t>Sol </a:t>
            </a:r>
            <a:r>
              <a:rPr lang="en-US" dirty="0" err="1"/>
              <a:t>tarafında</a:t>
            </a:r>
            <a:r>
              <a:rPr lang="en-US" dirty="0"/>
              <a:t> </a:t>
            </a:r>
            <a:r>
              <a:rPr lang="en-US" dirty="0" err="1"/>
              <a:t>kalın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şerit</a:t>
            </a:r>
            <a:r>
              <a:rPr lang="en-US" dirty="0"/>
              <a:t> "</a:t>
            </a:r>
            <a:r>
              <a:rPr lang="en-US" dirty="0" err="1"/>
              <a:t>Türkmen</a:t>
            </a:r>
            <a:r>
              <a:rPr lang="en-US" dirty="0"/>
              <a:t> </a:t>
            </a:r>
            <a:r>
              <a:rPr lang="en-US" dirty="0" err="1"/>
              <a:t>halısı</a:t>
            </a:r>
            <a:r>
              <a:rPr lang="en-US" dirty="0"/>
              <a:t>" </a:t>
            </a:r>
            <a:r>
              <a:rPr lang="en-US" dirty="0" err="1"/>
              <a:t>motifi</a:t>
            </a:r>
            <a:r>
              <a:rPr lang="en-US" dirty="0"/>
              <a:t>. </a:t>
            </a:r>
          </a:p>
          <a:p>
            <a:r>
              <a:rPr lang="en-US" dirty="0" err="1"/>
              <a:t>Türkmen</a:t>
            </a:r>
            <a:r>
              <a:rPr lang="en-US" dirty="0"/>
              <a:t> </a:t>
            </a:r>
            <a:r>
              <a:rPr lang="en-US" dirty="0" err="1"/>
              <a:t>halısı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yeşil</a:t>
            </a:r>
            <a:r>
              <a:rPr lang="en-US" dirty="0"/>
              <a:t> </a:t>
            </a:r>
            <a:r>
              <a:rPr lang="en-US" dirty="0" err="1"/>
              <a:t>zemin</a:t>
            </a:r>
            <a:r>
              <a:rPr lang="en-US" dirty="0"/>
              <a:t> </a:t>
            </a:r>
            <a:r>
              <a:rPr lang="en-US" dirty="0" err="1"/>
              <a:t>Türkmen</a:t>
            </a:r>
            <a:r>
              <a:rPr lang="en-US" dirty="0"/>
              <a:t> </a:t>
            </a:r>
            <a:r>
              <a:rPr lang="en-US" dirty="0" err="1"/>
              <a:t>tarihi</a:t>
            </a:r>
            <a:r>
              <a:rPr lang="en-US" dirty="0"/>
              <a:t>. </a:t>
            </a:r>
          </a:p>
          <a:p>
            <a:r>
              <a:rPr lang="en-US" dirty="0" err="1"/>
              <a:t>Çapraz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dizayn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yarım</a:t>
            </a:r>
            <a:r>
              <a:rPr lang="en-US" dirty="0"/>
              <a:t> </a:t>
            </a:r>
            <a:r>
              <a:rPr lang="en-US" dirty="0" err="1"/>
              <a:t>hilal</a:t>
            </a:r>
            <a:r>
              <a:rPr lang="en-US" dirty="0"/>
              <a:t> </a:t>
            </a:r>
            <a:r>
              <a:rPr lang="en-US" dirty="0" err="1"/>
              <a:t>İslamiyeti</a:t>
            </a:r>
            <a:r>
              <a:rPr lang="en-US" dirty="0"/>
              <a:t>, </a:t>
            </a:r>
          </a:p>
          <a:p>
            <a:r>
              <a:rPr lang="en-US" dirty="0" err="1"/>
              <a:t>Beş</a:t>
            </a:r>
            <a:r>
              <a:rPr lang="en-US" dirty="0"/>
              <a:t> </a:t>
            </a:r>
            <a:r>
              <a:rPr lang="en-US" dirty="0" err="1"/>
              <a:t>yıldız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Türkmen</a:t>
            </a:r>
            <a:r>
              <a:rPr lang="en-US" dirty="0"/>
              <a:t> </a:t>
            </a:r>
            <a:r>
              <a:rPr lang="en-US" dirty="0" err="1"/>
              <a:t>vilayetleri</a:t>
            </a:r>
            <a:r>
              <a:rPr lang="en-US" dirty="0"/>
              <a:t>. </a:t>
            </a:r>
          </a:p>
          <a:p>
            <a:r>
              <a:rPr lang="en-US" dirty="0" err="1"/>
              <a:t>Halı</a:t>
            </a:r>
            <a:r>
              <a:rPr lang="en-US" dirty="0"/>
              <a:t> </a:t>
            </a:r>
            <a:r>
              <a:rPr lang="en-US" dirty="0" err="1"/>
              <a:t>motifleri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Türkmen</a:t>
            </a:r>
            <a:r>
              <a:rPr lang="en-US" dirty="0"/>
              <a:t> </a:t>
            </a:r>
            <a:r>
              <a:rPr lang="en-US" dirty="0" err="1"/>
              <a:t>boyları</a:t>
            </a:r>
            <a:r>
              <a:rPr lang="en-US" dirty="0"/>
              <a:t>. </a:t>
            </a:r>
          </a:p>
          <a:p>
            <a:r>
              <a:rPr lang="en-US" dirty="0"/>
              <a:t>Ay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yıldız</a:t>
            </a:r>
            <a:r>
              <a:rPr lang="en-US" dirty="0"/>
              <a:t> </a:t>
            </a:r>
            <a:r>
              <a:rPr lang="en-US" dirty="0" err="1"/>
              <a:t>motiflerine</a:t>
            </a:r>
            <a:r>
              <a:rPr lang="en-US" dirty="0"/>
              <a:t> </a:t>
            </a:r>
            <a:r>
              <a:rPr lang="en-US" dirty="0" err="1"/>
              <a:t>Türk</a:t>
            </a:r>
            <a:r>
              <a:rPr lang="en-US" dirty="0"/>
              <a:t> </a:t>
            </a:r>
            <a:r>
              <a:rPr lang="en-US" dirty="0" err="1"/>
              <a:t>halklarının</a:t>
            </a:r>
            <a:r>
              <a:rPr lang="en-US" dirty="0"/>
              <a:t> </a:t>
            </a:r>
            <a:r>
              <a:rPr lang="en-US" dirty="0" err="1"/>
              <a:t>kullandığı</a:t>
            </a:r>
            <a:r>
              <a:rPr lang="en-US" dirty="0"/>
              <a:t> </a:t>
            </a:r>
            <a:r>
              <a:rPr lang="en-US" dirty="0" err="1"/>
              <a:t>bayraklarda</a:t>
            </a:r>
            <a:r>
              <a:rPr lang="en-US" dirty="0"/>
              <a:t> </a:t>
            </a:r>
            <a:r>
              <a:rPr lang="en-US" dirty="0" err="1"/>
              <a:t>sıklıkla</a:t>
            </a:r>
            <a:r>
              <a:rPr lang="en-US" dirty="0"/>
              <a:t> </a:t>
            </a:r>
            <a:r>
              <a:rPr lang="en-US" dirty="0" err="1"/>
              <a:t>rastlanılmaktadır</a:t>
            </a:r>
            <a:r>
              <a:rPr lang="en-US" dirty="0"/>
              <a:t>.</a:t>
            </a:r>
          </a:p>
          <a:p>
            <a:r>
              <a:rPr lang="en-US" dirty="0" err="1"/>
              <a:t>Armanın</a:t>
            </a:r>
            <a:r>
              <a:rPr lang="en-US" dirty="0"/>
              <a:t> </a:t>
            </a:r>
            <a:r>
              <a:rPr lang="en-US" dirty="0" err="1"/>
              <a:t>ortasında</a:t>
            </a:r>
            <a:r>
              <a:rPr lang="en-US" dirty="0"/>
              <a:t> </a:t>
            </a:r>
            <a:r>
              <a:rPr lang="en-US" dirty="0" err="1"/>
              <a:t>görünen</a:t>
            </a:r>
            <a:r>
              <a:rPr lang="en-US" dirty="0"/>
              <a:t> at, </a:t>
            </a:r>
            <a:r>
              <a:rPr lang="en-US" dirty="0">
                <a:hlinkClick r:id="rId2" tooltip="Türkmenler"/>
              </a:rPr>
              <a:t>Türkmenlerin</a:t>
            </a:r>
            <a:r>
              <a:rPr lang="en-US" dirty="0"/>
              <a:t> </a:t>
            </a:r>
            <a:r>
              <a:rPr lang="en-US" dirty="0" err="1"/>
              <a:t>gururu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 </a:t>
            </a:r>
            <a:r>
              <a:rPr lang="en-US" dirty="0">
                <a:hlinkClick r:id="rId3" tooltip="Ahal Teke atı"/>
              </a:rPr>
              <a:t>Ahal Teke atıdır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9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660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Türkmenistan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25" y="676601"/>
            <a:ext cx="8937767" cy="618139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/>
              <a:t>Başkent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en </a:t>
            </a:r>
            <a:r>
              <a:rPr lang="en-US" dirty="0" err="1"/>
              <a:t>büyük</a:t>
            </a:r>
            <a:r>
              <a:rPr lang="en-US" dirty="0"/>
              <a:t>	</a:t>
            </a:r>
            <a:r>
              <a:rPr lang="en-US" dirty="0">
                <a:hlinkClick r:id="rId2" tooltip="Aşkabat"/>
              </a:rPr>
              <a:t>Aşkabat</a:t>
            </a:r>
            <a:br>
              <a:rPr lang="en-US" dirty="0"/>
            </a:br>
            <a:r>
              <a:rPr lang="en-US" b="1" dirty="0" err="1"/>
              <a:t>Resmî</a:t>
            </a:r>
            <a:r>
              <a:rPr lang="en-US" b="1" dirty="0"/>
              <a:t> </a:t>
            </a:r>
            <a:r>
              <a:rPr lang="en-US" b="1" dirty="0" err="1"/>
              <a:t>dil</a:t>
            </a:r>
            <a:r>
              <a:rPr lang="en-US" b="1" dirty="0"/>
              <a:t>(</a:t>
            </a:r>
            <a:r>
              <a:rPr lang="en-US" b="1" dirty="0" err="1"/>
              <a:t>ler</a:t>
            </a:r>
            <a:r>
              <a:rPr lang="en-US" b="1" dirty="0"/>
              <a:t>)</a:t>
            </a:r>
            <a:r>
              <a:rPr lang="en-US" dirty="0"/>
              <a:t>	</a:t>
            </a:r>
            <a:r>
              <a:rPr lang="en-US" dirty="0">
                <a:hlinkClick r:id="rId3" tooltip="Türkmence"/>
              </a:rPr>
              <a:t>Türkmence</a:t>
            </a:r>
            <a:endParaRPr lang="en-US" dirty="0"/>
          </a:p>
          <a:p>
            <a:r>
              <a:rPr lang="en-US" b="1" dirty="0">
                <a:hlinkClick r:id="rId4" tooltip="Etnik gruplar"/>
              </a:rPr>
              <a:t>Etnik gruplar</a:t>
            </a:r>
            <a:r>
              <a:rPr lang="en-US" dirty="0"/>
              <a:t> 	</a:t>
            </a:r>
            <a:r>
              <a:rPr lang="en-US" dirty="0">
                <a:hlinkClick r:id="rId5" tooltip="Türkmenler"/>
              </a:rPr>
              <a:t>Türkmenler</a:t>
            </a:r>
            <a:r>
              <a:rPr lang="en-US" dirty="0"/>
              <a:t>, </a:t>
            </a:r>
            <a:r>
              <a:rPr lang="en-US" dirty="0" err="1">
                <a:hlinkClick r:id="rId6" tooltip="Ruslar"/>
              </a:rPr>
              <a:t>Ruslar</a:t>
            </a:r>
            <a:r>
              <a:rPr lang="en-US" dirty="0" err="1"/>
              <a:t>,</a:t>
            </a:r>
            <a:r>
              <a:rPr lang="en-US" dirty="0" err="1">
                <a:hlinkClick r:id="rId7" tooltip="Özbekler"/>
              </a:rPr>
              <a:t>Özbekler</a:t>
            </a:r>
            <a:endParaRPr lang="en-US" dirty="0"/>
          </a:p>
          <a:p>
            <a:r>
              <a:rPr lang="en-US" dirty="0"/>
              <a:t>Din: </a:t>
            </a:r>
            <a:r>
              <a:rPr lang="en-US" dirty="0" err="1"/>
              <a:t>İslamiyet</a:t>
            </a:r>
            <a:r>
              <a:rPr lang="en-US" dirty="0"/>
              <a:t> / 85</a:t>
            </a:r>
          </a:p>
          <a:p>
            <a:r>
              <a:rPr lang="en-US" b="1" dirty="0">
                <a:hlinkClick r:id="rId8" tooltip="Yönetim biçimleri"/>
              </a:rPr>
              <a:t>Yönetim biçimi</a:t>
            </a:r>
            <a:r>
              <a:rPr lang="en-US" dirty="0"/>
              <a:t>	</a:t>
            </a:r>
            <a:r>
              <a:rPr lang="en-US" dirty="0">
                <a:hlinkClick r:id="rId9" tooltip="Cumhuriyet"/>
              </a:rPr>
              <a:t>Cumhuriyet</a:t>
            </a:r>
            <a:r>
              <a:rPr lang="en-US" dirty="0"/>
              <a:t> (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parti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Devlet</a:t>
            </a:r>
            <a:r>
              <a:rPr lang="en-US" dirty="0"/>
              <a:t> </a:t>
            </a:r>
            <a:r>
              <a:rPr lang="en-US" dirty="0" err="1"/>
              <a:t>Başkanı:</a:t>
            </a:r>
            <a:r>
              <a:rPr lang="en-US" dirty="0" err="1">
                <a:hlinkClick r:id="rId10" tooltip="Gurbanguli Berdimuhammedov"/>
              </a:rPr>
              <a:t>Gurbanguli</a:t>
            </a:r>
            <a:r>
              <a:rPr lang="en-US" dirty="0">
                <a:hlinkClick r:id="rId10" tooltip="Gurbanguli Berdimuhammedov"/>
              </a:rPr>
              <a:t> Berdimuhammedov</a:t>
            </a:r>
            <a:endParaRPr lang="en-US" dirty="0"/>
          </a:p>
          <a:p>
            <a:pPr marL="0" indent="0">
              <a:buNone/>
            </a:pPr>
            <a:r>
              <a:rPr lang="tr-TR" sz="3000" b="1" dirty="0">
                <a:hlinkClick r:id="rId11" tooltip="Kategori:Kuruluş yıllarına göre bölgeler ve ülkeler"/>
              </a:rPr>
              <a:t>Kuruluş</a:t>
            </a:r>
            <a:r>
              <a:rPr lang="tr-TR" sz="3000" dirty="0"/>
              <a:t> İlan27 Ekim 1991</a:t>
            </a:r>
            <a:r>
              <a:rPr lang="en-US" sz="3000" dirty="0"/>
              <a:t> </a:t>
            </a:r>
            <a:r>
              <a:rPr lang="tr-TR" sz="3000" dirty="0"/>
              <a:t>Tanınma 25 Aralık 1991</a:t>
            </a:r>
            <a:endParaRPr lang="en-US" sz="3000" dirty="0"/>
          </a:p>
          <a:p>
            <a:r>
              <a:rPr lang="en-US" b="1" dirty="0">
                <a:hlinkClick r:id="rId12" tooltip="Yüzölçümlerine göre ülkeler listesi"/>
              </a:rPr>
              <a:t>Yüzölçümü</a:t>
            </a:r>
            <a:r>
              <a:rPr lang="en-US" dirty="0"/>
              <a:t>	488.100 km² </a:t>
            </a:r>
            <a:r>
              <a:rPr lang="en-US" dirty="0">
                <a:hlinkClick r:id="rId13" tooltip="Su yüzdesine göre ülkeler listesi"/>
              </a:rPr>
              <a:t>Su (%)</a:t>
            </a:r>
            <a:r>
              <a:rPr lang="en-US" dirty="0"/>
              <a:t>	3.72</a:t>
            </a:r>
          </a:p>
          <a:p>
            <a:r>
              <a:rPr lang="en-US" dirty="0" err="1"/>
              <a:t>Nüfus</a:t>
            </a:r>
            <a:r>
              <a:rPr lang="en-US" dirty="0"/>
              <a:t> 2010 5.5 m</a:t>
            </a:r>
          </a:p>
          <a:p>
            <a:r>
              <a:rPr lang="tr-TR" sz="2600" b="1" dirty="0">
                <a:hlinkClick r:id="rId14" tooltip="Gayri safi yurtiçi hasıla"/>
              </a:rPr>
              <a:t>GSYİH</a:t>
            </a:r>
            <a:r>
              <a:rPr lang="tr-TR" sz="2600" dirty="0"/>
              <a:t> (</a:t>
            </a:r>
            <a:r>
              <a:rPr lang="tr-TR" sz="2600" dirty="0">
                <a:hlinkClick r:id="rId15" tooltip="Satın alma gücü paritesi"/>
              </a:rPr>
              <a:t>SAGP</a:t>
            </a:r>
            <a:r>
              <a:rPr lang="tr-TR" sz="2600" dirty="0"/>
              <a:t>)	2010</a:t>
            </a:r>
            <a:r>
              <a:rPr lang="en-US" sz="2600" dirty="0"/>
              <a:t> </a:t>
            </a:r>
            <a:r>
              <a:rPr lang="tr-TR" sz="2600" dirty="0"/>
              <a:t>$31.966 milyar </a:t>
            </a:r>
            <a:r>
              <a:rPr lang="tr-TR" sz="2600" dirty="0">
                <a:hlinkClick r:id="rId16" tooltip="Per capita"/>
              </a:rPr>
              <a:t>Kişi başına</a:t>
            </a:r>
            <a:r>
              <a:rPr lang="tr-TR" sz="2600" dirty="0"/>
              <a:t> $5,979</a:t>
            </a:r>
          </a:p>
          <a:p>
            <a:r>
              <a:rPr lang="tr-TR" sz="2600" dirty="0"/>
              <a:t>Para birimi: Türkmenistan Manatı</a:t>
            </a:r>
          </a:p>
          <a:p>
            <a:r>
              <a:rPr lang="en-US" b="1" dirty="0" err="1"/>
              <a:t>Vilayetler</a:t>
            </a:r>
            <a:r>
              <a:rPr lang="en-US" b="1" dirty="0"/>
              <a:t> </a:t>
            </a:r>
            <a:r>
              <a:rPr lang="tr-TR" u="sng" dirty="0">
                <a:hlinkClick r:id="rId2" tooltip="Aşkabat"/>
              </a:rPr>
              <a:t>Aşkabat</a:t>
            </a:r>
            <a:r>
              <a:rPr lang="en-US" dirty="0"/>
              <a:t>, </a:t>
            </a:r>
            <a:r>
              <a:rPr lang="tr-TR" u="sng" dirty="0">
                <a:hlinkClick r:id="rId17" tooltip="Ahal vilayeti"/>
              </a:rPr>
              <a:t>Ahal</a:t>
            </a:r>
            <a:r>
              <a:rPr lang="en-US" dirty="0"/>
              <a:t>, </a:t>
            </a:r>
            <a:r>
              <a:rPr lang="tr-TR" u="sng" dirty="0">
                <a:hlinkClick r:id="rId18" tooltip="Balkan vilayeti"/>
              </a:rPr>
              <a:t>Balkan</a:t>
            </a:r>
            <a:r>
              <a:rPr lang="en-US" dirty="0"/>
              <a:t>, </a:t>
            </a:r>
            <a:r>
              <a:rPr lang="tr-TR" u="sng" dirty="0">
                <a:hlinkClick r:id="rId19" tooltip="Daşoğuz vilayeti"/>
              </a:rPr>
              <a:t>Daşoğuz</a:t>
            </a:r>
            <a:r>
              <a:rPr lang="en-US" dirty="0"/>
              <a:t>, </a:t>
            </a:r>
            <a:r>
              <a:rPr lang="tr-TR" u="sng" dirty="0">
                <a:hlinkClick r:id="rId20" tooltip="Lebap vilayeti"/>
              </a:rPr>
              <a:t>Lebap</a:t>
            </a:r>
            <a:r>
              <a:rPr lang="en-US" dirty="0"/>
              <a:t>, </a:t>
            </a:r>
            <a:r>
              <a:rPr lang="tr-TR" u="sng" dirty="0">
                <a:hlinkClick r:id="rId21" tooltip="Mary vilayeti"/>
              </a:rPr>
              <a:t>Mary</a:t>
            </a:r>
            <a:endParaRPr lang="en-US" dirty="0"/>
          </a:p>
          <a:p>
            <a:r>
              <a:rPr lang="tr-TR" dirty="0"/>
              <a:t> </a:t>
            </a:r>
            <a:endParaRPr lang="en-US" dirty="0"/>
          </a:p>
          <a:p>
            <a:r>
              <a:rPr lang="tr-TR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4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Ekonomi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Türkmenistan</a:t>
            </a:r>
            <a:r>
              <a:rPr lang="en-US" dirty="0"/>
              <a:t> </a:t>
            </a:r>
            <a:r>
              <a:rPr lang="en-US" dirty="0" err="1"/>
              <a:t>ekonomisi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ölçüde</a:t>
            </a:r>
            <a:r>
              <a:rPr lang="en-US" dirty="0"/>
              <a:t> </a:t>
            </a:r>
            <a:r>
              <a:rPr lang="en-US" dirty="0" err="1"/>
              <a:t>doğal</a:t>
            </a:r>
            <a:r>
              <a:rPr lang="en-US" dirty="0"/>
              <a:t> </a:t>
            </a:r>
            <a:r>
              <a:rPr lang="en-US" dirty="0" err="1"/>
              <a:t>gaz</a:t>
            </a:r>
            <a:r>
              <a:rPr lang="en-US" dirty="0"/>
              <a:t> </a:t>
            </a:r>
            <a:r>
              <a:rPr lang="en-US" dirty="0" err="1"/>
              <a:t>satışına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pamuk</a:t>
            </a:r>
            <a:r>
              <a:rPr lang="en-US" dirty="0"/>
              <a:t> </a:t>
            </a:r>
            <a:r>
              <a:rPr lang="en-US" dirty="0" err="1"/>
              <a:t>üretimine</a:t>
            </a:r>
            <a:r>
              <a:rPr lang="en-US" dirty="0"/>
              <a:t> </a:t>
            </a:r>
            <a:r>
              <a:rPr lang="en-US" dirty="0" err="1"/>
              <a:t>bağlıdır</a:t>
            </a:r>
            <a:r>
              <a:rPr lang="en-US" dirty="0"/>
              <a:t>. </a:t>
            </a:r>
            <a:r>
              <a:rPr lang="en-US" dirty="0" err="1"/>
              <a:t>Türkmenistan</a:t>
            </a:r>
            <a:r>
              <a:rPr lang="en-US" dirty="0"/>
              <a:t> </a:t>
            </a:r>
            <a:r>
              <a:rPr lang="en-US" dirty="0" err="1"/>
              <a:t>dünyanın</a:t>
            </a:r>
            <a:r>
              <a:rPr lang="en-US" dirty="0"/>
              <a:t> en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dördüncü</a:t>
            </a:r>
            <a:r>
              <a:rPr lang="en-US" dirty="0"/>
              <a:t> </a:t>
            </a:r>
            <a:r>
              <a:rPr lang="en-US" dirty="0" err="1"/>
              <a:t>doğal</a:t>
            </a:r>
            <a:r>
              <a:rPr lang="en-US" dirty="0"/>
              <a:t> </a:t>
            </a:r>
            <a:r>
              <a:rPr lang="en-US" dirty="0" err="1"/>
              <a:t>gaz</a:t>
            </a:r>
            <a:r>
              <a:rPr lang="en-US" dirty="0"/>
              <a:t> </a:t>
            </a:r>
            <a:r>
              <a:rPr lang="en-US" dirty="0" err="1"/>
              <a:t>üreticisi</a:t>
            </a:r>
            <a:r>
              <a:rPr lang="en-US" dirty="0"/>
              <a:t> </a:t>
            </a:r>
            <a:r>
              <a:rPr lang="en-US" dirty="0" err="1"/>
              <a:t>durumundadır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en-US" dirty="0"/>
              <a:t> </a:t>
            </a: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/>
              <a:t>reforma</a:t>
            </a:r>
            <a:r>
              <a:rPr lang="en-US" dirty="0"/>
              <a:t> </a:t>
            </a:r>
            <a:r>
              <a:rPr lang="en-US" dirty="0" err="1"/>
              <a:t>temkinli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yaklaşım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 </a:t>
            </a:r>
          </a:p>
          <a:p>
            <a:r>
              <a:rPr lang="en-US" dirty="0">
                <a:hlinkClick r:id="rId2" tooltip="1998"/>
              </a:rPr>
              <a:t>1998</a:t>
            </a:r>
            <a:r>
              <a:rPr lang="en-US" dirty="0"/>
              <a:t> -</a:t>
            </a:r>
            <a:r>
              <a:rPr lang="en-US" dirty="0">
                <a:hlinkClick r:id="rId3" tooltip="2002"/>
              </a:rPr>
              <a:t>2002</a:t>
            </a:r>
            <a:r>
              <a:rPr lang="en-US" dirty="0"/>
              <a:t> </a:t>
            </a:r>
            <a:r>
              <a:rPr lang="en-US" dirty="0" err="1"/>
              <a:t>yılları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doğal</a:t>
            </a:r>
            <a:r>
              <a:rPr lang="en-US" dirty="0"/>
              <a:t> </a:t>
            </a:r>
            <a:r>
              <a:rPr lang="en-US" dirty="0" err="1"/>
              <a:t>gaz</a:t>
            </a:r>
            <a:r>
              <a:rPr lang="en-US" dirty="0"/>
              <a:t> </a:t>
            </a:r>
            <a:r>
              <a:rPr lang="en-US" dirty="0" err="1"/>
              <a:t>satışında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borçların</a:t>
            </a:r>
            <a:r>
              <a:rPr lang="en-US" dirty="0"/>
              <a:t> </a:t>
            </a:r>
            <a:r>
              <a:rPr lang="en-US" dirty="0" err="1"/>
              <a:t>çevrilmesinde</a:t>
            </a:r>
            <a:r>
              <a:rPr lang="en-US" dirty="0"/>
              <a:t> </a:t>
            </a:r>
            <a:r>
              <a:rPr lang="en-US" dirty="0" err="1"/>
              <a:t>zorlanması</a:t>
            </a:r>
            <a:r>
              <a:rPr lang="en-US" dirty="0"/>
              <a:t> </a:t>
            </a:r>
            <a:r>
              <a:rPr lang="en-US" dirty="0" err="1"/>
              <a:t>ardından</a:t>
            </a:r>
            <a:r>
              <a:rPr lang="en-US" dirty="0"/>
              <a:t> </a:t>
            </a:r>
            <a:r>
              <a:rPr lang="en-US" dirty="0">
                <a:hlinkClick r:id="rId4" tooltip="2004"/>
              </a:rPr>
              <a:t>2004</a:t>
            </a:r>
            <a:r>
              <a:rPr lang="en-US" dirty="0"/>
              <a:t> </a:t>
            </a:r>
            <a:r>
              <a:rPr lang="en-US" dirty="0" err="1"/>
              <a:t>yılında</a:t>
            </a:r>
            <a:r>
              <a:rPr lang="en-US" dirty="0"/>
              <a:t> </a:t>
            </a:r>
            <a:r>
              <a:rPr lang="en-US" dirty="0" err="1"/>
              <a:t>işsizlik</a:t>
            </a:r>
            <a:r>
              <a:rPr lang="en-US" dirty="0"/>
              <a:t> %60 </a:t>
            </a:r>
            <a:r>
              <a:rPr lang="en-US" dirty="0" err="1"/>
              <a:t>seviyesine</a:t>
            </a:r>
            <a:r>
              <a:rPr lang="en-US" dirty="0"/>
              <a:t> </a:t>
            </a:r>
            <a:r>
              <a:rPr lang="en-US" dirty="0" err="1"/>
              <a:t>ulaşmıştır</a:t>
            </a:r>
            <a:r>
              <a:rPr lang="en-US" dirty="0"/>
              <a:t>.</a:t>
            </a:r>
          </a:p>
          <a:p>
            <a:r>
              <a:rPr lang="tr-TR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7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Devlet</a:t>
            </a:r>
            <a:r>
              <a:rPr lang="en-US" dirty="0"/>
              <a:t> </a:t>
            </a:r>
            <a:r>
              <a:rPr lang="en-US" dirty="0" err="1"/>
              <a:t>Başkanları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Türkmenistan'ın</a:t>
            </a:r>
            <a:r>
              <a:rPr lang="en-US" dirty="0"/>
              <a:t> </a:t>
            </a:r>
            <a:r>
              <a:rPr lang="en-US" dirty="0" err="1"/>
              <a:t>bağımsızlığını</a:t>
            </a:r>
            <a:r>
              <a:rPr lang="en-US" dirty="0"/>
              <a:t> </a:t>
            </a:r>
            <a:r>
              <a:rPr lang="en-US" dirty="0" err="1"/>
              <a:t>kazanmasının</a:t>
            </a:r>
            <a:r>
              <a:rPr lang="en-US" dirty="0"/>
              <a:t> </a:t>
            </a:r>
            <a:r>
              <a:rPr lang="en-US" dirty="0" err="1"/>
              <a:t>ardından</a:t>
            </a:r>
            <a:r>
              <a:rPr lang="en-US" dirty="0"/>
              <a:t> 27 </a:t>
            </a:r>
            <a:r>
              <a:rPr lang="en-US" dirty="0" err="1"/>
              <a:t>Ekim</a:t>
            </a:r>
            <a:r>
              <a:rPr lang="en-US" dirty="0"/>
              <a:t> 1991'de </a:t>
            </a:r>
            <a:r>
              <a:rPr lang="en-US" dirty="0" err="1"/>
              <a:t>yapılan</a:t>
            </a:r>
            <a:r>
              <a:rPr lang="en-US" dirty="0"/>
              <a:t> ilk </a:t>
            </a:r>
            <a:r>
              <a:rPr lang="en-US" dirty="0" err="1"/>
              <a:t>devlet</a:t>
            </a:r>
            <a:r>
              <a:rPr lang="en-US" dirty="0"/>
              <a:t> </a:t>
            </a:r>
            <a:r>
              <a:rPr lang="en-US" dirty="0" err="1"/>
              <a:t>başkanlığı</a:t>
            </a:r>
            <a:r>
              <a:rPr lang="en-US" dirty="0"/>
              <a:t> </a:t>
            </a:r>
            <a:r>
              <a:rPr lang="en-US" dirty="0" err="1"/>
              <a:t>seçimleri</a:t>
            </a:r>
            <a:r>
              <a:rPr lang="en-US" dirty="0"/>
              <a:t> </a:t>
            </a:r>
            <a:r>
              <a:rPr lang="en-US" dirty="0" err="1"/>
              <a:t>sonucunda</a:t>
            </a:r>
            <a:r>
              <a:rPr lang="en-US" dirty="0" err="1">
                <a:hlinkClick r:id="rId2" tooltip="Saparmurat Türkmenbaşı"/>
              </a:rPr>
              <a:t>Saparmurat</a:t>
            </a:r>
            <a:r>
              <a:rPr lang="en-US" dirty="0">
                <a:hlinkClick r:id="rId2" tooltip="Saparmurat Türkmenbaşı"/>
              </a:rPr>
              <a:t> Türkmenbaşı</a:t>
            </a:r>
            <a:r>
              <a:rPr lang="en-US" dirty="0"/>
              <a:t> </a:t>
            </a:r>
            <a:r>
              <a:rPr lang="en-US" dirty="0" err="1"/>
              <a:t>devlet</a:t>
            </a:r>
            <a:r>
              <a:rPr lang="en-US" dirty="0"/>
              <a:t> </a:t>
            </a:r>
            <a:r>
              <a:rPr lang="en-US" dirty="0" err="1"/>
              <a:t>başkanlığına</a:t>
            </a:r>
            <a:r>
              <a:rPr lang="en-US" dirty="0"/>
              <a:t> </a:t>
            </a:r>
            <a:r>
              <a:rPr lang="en-US" dirty="0" err="1"/>
              <a:t>seçildi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ölümüne</a:t>
            </a:r>
            <a:r>
              <a:rPr lang="en-US" dirty="0"/>
              <a:t> (21 </a:t>
            </a:r>
            <a:r>
              <a:rPr lang="en-US" dirty="0" err="1"/>
              <a:t>Aralık</a:t>
            </a:r>
            <a:r>
              <a:rPr lang="en-US" dirty="0"/>
              <a:t> 2006)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görevini</a:t>
            </a:r>
            <a:r>
              <a:rPr lang="en-US" dirty="0"/>
              <a:t> </a:t>
            </a:r>
            <a:r>
              <a:rPr lang="en-US" dirty="0" err="1"/>
              <a:t>sürdürdü</a:t>
            </a:r>
            <a:r>
              <a:rPr lang="en-US" dirty="0"/>
              <a:t>.</a:t>
            </a:r>
          </a:p>
          <a:p>
            <a:r>
              <a:rPr lang="en-US" dirty="0" err="1"/>
              <a:t>Türkmenistan'ın</a:t>
            </a:r>
            <a:r>
              <a:rPr lang="en-US" dirty="0"/>
              <a:t> </a:t>
            </a: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halen</a:t>
            </a:r>
            <a:r>
              <a:rPr lang="en-US" dirty="0"/>
              <a:t> </a:t>
            </a:r>
            <a:r>
              <a:rPr lang="en-US" dirty="0" err="1"/>
              <a:t>görevde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cumhurbaşkanı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11 </a:t>
            </a:r>
            <a:r>
              <a:rPr lang="en-US" dirty="0" err="1"/>
              <a:t>şubat</a:t>
            </a:r>
            <a:r>
              <a:rPr lang="en-US" dirty="0"/>
              <a:t> 2007'de </a:t>
            </a:r>
            <a:r>
              <a:rPr lang="en-US" dirty="0" err="1"/>
              <a:t>oyların</a:t>
            </a:r>
            <a:r>
              <a:rPr lang="en-US" dirty="0"/>
              <a:t> %89,2'sini </a:t>
            </a:r>
            <a:r>
              <a:rPr lang="en-US" dirty="0" err="1"/>
              <a:t>alarak</a:t>
            </a:r>
            <a:r>
              <a:rPr lang="en-US" dirty="0"/>
              <a:t> </a:t>
            </a:r>
            <a:r>
              <a:rPr lang="en-US" dirty="0" err="1"/>
              <a:t>seçilen</a:t>
            </a:r>
            <a:r>
              <a:rPr lang="en-US" dirty="0" err="1">
                <a:hlinkClick r:id="rId3" tooltip="Gurbanguli Berdimuhammedov"/>
              </a:rPr>
              <a:t>Gurbanguli</a:t>
            </a:r>
            <a:r>
              <a:rPr lang="en-US" dirty="0">
                <a:hlinkClick r:id="rId3" tooltip="Gurbanguli Berdimuhammedov"/>
              </a:rPr>
              <a:t> </a:t>
            </a:r>
            <a:r>
              <a:rPr lang="en-US" dirty="0" err="1">
                <a:hlinkClick r:id="rId3" tooltip="Gurbanguli Berdimuhammedov"/>
              </a:rPr>
              <a:t>Berdimuhammedov</a:t>
            </a:r>
            <a:r>
              <a:rPr lang="en-US" dirty="0" err="1"/>
              <a:t>'dur</a:t>
            </a:r>
            <a:r>
              <a:rPr lang="en-US" dirty="0"/>
              <a:t>.</a:t>
            </a:r>
          </a:p>
          <a:p>
            <a:r>
              <a:rPr lang="tr-TR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Türkmenbaşı</a:t>
            </a:r>
            <a:r>
              <a:rPr lang="en-US" dirty="0"/>
              <a:t> </a:t>
            </a:r>
            <a:r>
              <a:rPr lang="en-US" dirty="0" err="1"/>
              <a:t>Medeniyet</a:t>
            </a:r>
            <a:r>
              <a:rPr lang="en-US" dirty="0"/>
              <a:t> </a:t>
            </a:r>
            <a:r>
              <a:rPr lang="en-US" dirty="0" err="1"/>
              <a:t>Merkezi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203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Türkmenbaşı</a:t>
            </a:r>
            <a:r>
              <a:rPr lang="en-US" dirty="0"/>
              <a:t> </a:t>
            </a:r>
            <a:r>
              <a:rPr lang="en-US" dirty="0" err="1"/>
              <a:t>Anıtmezarı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501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Türkmenbaşı</a:t>
            </a:r>
            <a:r>
              <a:rPr lang="en-US" dirty="0"/>
              <a:t> </a:t>
            </a:r>
            <a:r>
              <a:rPr lang="en-US" dirty="0" err="1"/>
              <a:t>Anıtmezarı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0069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Gurbansultan</a:t>
            </a:r>
            <a:r>
              <a:rPr lang="en-US" dirty="0"/>
              <a:t> </a:t>
            </a:r>
            <a:r>
              <a:rPr lang="en-US" dirty="0" err="1"/>
              <a:t>Camii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165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32"/>
            <a:ext cx="8229600" cy="52228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Gurbansultan</a:t>
            </a:r>
            <a:r>
              <a:rPr lang="en-US" dirty="0"/>
              <a:t> </a:t>
            </a:r>
            <a:r>
              <a:rPr lang="en-US" dirty="0" err="1"/>
              <a:t>Camii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565" y="783432"/>
            <a:ext cx="8914027" cy="6074568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Cami</a:t>
            </a:r>
            <a:r>
              <a:rPr lang="en-US" dirty="0"/>
              <a:t>, </a:t>
            </a:r>
            <a:r>
              <a:rPr lang="en-US" dirty="0" err="1"/>
              <a:t>Saparmurat</a:t>
            </a:r>
            <a:r>
              <a:rPr lang="en-US" dirty="0"/>
              <a:t> </a:t>
            </a:r>
            <a:r>
              <a:rPr lang="en-US" dirty="0" err="1"/>
              <a:t>Niyazov</a:t>
            </a:r>
            <a:r>
              <a:rPr lang="en-US" dirty="0"/>
              <a:t> </a:t>
            </a:r>
            <a:r>
              <a:rPr lang="en-US" dirty="0" err="1"/>
              <a:t>Türkmenbaşı’nın</a:t>
            </a:r>
            <a:r>
              <a:rPr lang="en-US" dirty="0"/>
              <a:t> </a:t>
            </a:r>
            <a:r>
              <a:rPr lang="en-US" dirty="0" err="1"/>
              <a:t>doğduğu</a:t>
            </a:r>
            <a:r>
              <a:rPr lang="en-US" dirty="0"/>
              <a:t> </a:t>
            </a:r>
            <a:r>
              <a:rPr lang="en-US" dirty="0" err="1"/>
              <a:t>köy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Kıpçak’ta</a:t>
            </a:r>
            <a:r>
              <a:rPr lang="en-US" dirty="0"/>
              <a:t> </a:t>
            </a:r>
            <a:r>
              <a:rPr lang="en-US" dirty="0" err="1"/>
              <a:t>yapılmış</a:t>
            </a:r>
            <a:r>
              <a:rPr lang="en-US" dirty="0"/>
              <a:t>. </a:t>
            </a:r>
            <a:r>
              <a:rPr lang="en-US" dirty="0" err="1"/>
              <a:t>Caminin</a:t>
            </a:r>
            <a:r>
              <a:rPr lang="en-US" dirty="0"/>
              <a:t> </a:t>
            </a:r>
            <a:r>
              <a:rPr lang="en-US" dirty="0" err="1"/>
              <a:t>projesi</a:t>
            </a:r>
            <a:r>
              <a:rPr lang="en-US" dirty="0"/>
              <a:t> </a:t>
            </a:r>
            <a:r>
              <a:rPr lang="en-US" dirty="0" err="1"/>
              <a:t>Suudi</a:t>
            </a:r>
            <a:r>
              <a:rPr lang="en-US" dirty="0"/>
              <a:t> </a:t>
            </a:r>
            <a:r>
              <a:rPr lang="en-US" dirty="0" err="1"/>
              <a:t>Arabistan’dan</a:t>
            </a:r>
            <a:r>
              <a:rPr lang="en-US" dirty="0"/>
              <a:t> </a:t>
            </a:r>
            <a:r>
              <a:rPr lang="en-US" dirty="0" err="1"/>
              <a:t>gelmiş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müteahhitliğini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Fransız</a:t>
            </a:r>
            <a:r>
              <a:rPr lang="en-US" dirty="0"/>
              <a:t> </a:t>
            </a:r>
            <a:r>
              <a:rPr lang="en-US" dirty="0" err="1"/>
              <a:t>şirketi</a:t>
            </a:r>
            <a:r>
              <a:rPr lang="en-US" dirty="0"/>
              <a:t> Bouygues SA, 110 </a:t>
            </a:r>
            <a:r>
              <a:rPr lang="en-US" dirty="0" err="1"/>
              <a:t>milyon</a:t>
            </a:r>
            <a:r>
              <a:rPr lang="en-US" dirty="0"/>
              <a:t> </a:t>
            </a:r>
            <a:r>
              <a:rPr lang="en-US" dirty="0" err="1"/>
              <a:t>dolara</a:t>
            </a:r>
            <a:r>
              <a:rPr lang="en-US" dirty="0"/>
              <a:t> </a:t>
            </a:r>
            <a:r>
              <a:rPr lang="en-US" dirty="0" err="1"/>
              <a:t>yapmış</a:t>
            </a:r>
            <a:r>
              <a:rPr lang="en-US" dirty="0"/>
              <a:t>. </a:t>
            </a:r>
          </a:p>
          <a:p>
            <a:r>
              <a:rPr lang="en-US" dirty="0" err="1"/>
              <a:t>Türkmenbaşı’nın</a:t>
            </a:r>
            <a:r>
              <a:rPr lang="en-US" dirty="0"/>
              <a:t> </a:t>
            </a:r>
            <a:r>
              <a:rPr lang="en-US" dirty="0" err="1"/>
              <a:t>annesi</a:t>
            </a:r>
            <a:r>
              <a:rPr lang="en-US" dirty="0"/>
              <a:t> </a:t>
            </a:r>
            <a:r>
              <a:rPr lang="en-US" dirty="0" err="1"/>
              <a:t>Gurbansultan’a</a:t>
            </a:r>
            <a:r>
              <a:rPr lang="en-US" dirty="0"/>
              <a:t> </a:t>
            </a:r>
            <a:r>
              <a:rPr lang="en-US" dirty="0" err="1"/>
              <a:t>adanan</a:t>
            </a:r>
            <a:r>
              <a:rPr lang="en-US" dirty="0"/>
              <a:t> 17 bin </a:t>
            </a:r>
            <a:r>
              <a:rPr lang="en-US" dirty="0" err="1"/>
              <a:t>metre</a:t>
            </a:r>
            <a:r>
              <a:rPr lang="en-US" dirty="0"/>
              <a:t> </a:t>
            </a:r>
            <a:r>
              <a:rPr lang="en-US" dirty="0" err="1"/>
              <a:t>kare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kurulu</a:t>
            </a:r>
            <a:r>
              <a:rPr lang="en-US" dirty="0"/>
              <a:t> </a:t>
            </a:r>
          </a:p>
          <a:p>
            <a:r>
              <a:rPr lang="en-US" dirty="0" err="1"/>
              <a:t>yaklaşık</a:t>
            </a:r>
            <a:r>
              <a:rPr lang="en-US" dirty="0"/>
              <a:t> 10 bin </a:t>
            </a:r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/>
              <a:t>kapasiteli</a:t>
            </a:r>
            <a:r>
              <a:rPr lang="en-US" dirty="0"/>
              <a:t>. </a:t>
            </a:r>
          </a:p>
          <a:p>
            <a:r>
              <a:rPr lang="en-US" dirty="0"/>
              <a:t>91 </a:t>
            </a:r>
            <a:r>
              <a:rPr lang="en-US" dirty="0" err="1"/>
              <a:t>metre</a:t>
            </a:r>
            <a:r>
              <a:rPr lang="en-US" dirty="0"/>
              <a:t> </a:t>
            </a:r>
            <a:r>
              <a:rPr lang="en-US" dirty="0" err="1"/>
              <a:t>boyunda</a:t>
            </a:r>
            <a:r>
              <a:rPr lang="en-US" dirty="0"/>
              <a:t> 4 </a:t>
            </a:r>
            <a:r>
              <a:rPr lang="en-US" dirty="0" err="1"/>
              <a:t>minaresi</a:t>
            </a:r>
            <a:r>
              <a:rPr lang="en-US" dirty="0"/>
              <a:t> </a:t>
            </a:r>
          </a:p>
          <a:p>
            <a:r>
              <a:rPr lang="en-US" dirty="0" err="1"/>
              <a:t>caminin</a:t>
            </a:r>
            <a:r>
              <a:rPr lang="en-US" dirty="0"/>
              <a:t> </a:t>
            </a:r>
            <a:r>
              <a:rPr lang="en-US" dirty="0" err="1"/>
              <a:t>dev</a:t>
            </a:r>
            <a:r>
              <a:rPr lang="en-US" dirty="0"/>
              <a:t> </a:t>
            </a:r>
            <a:r>
              <a:rPr lang="en-US" dirty="0" err="1"/>
              <a:t>kubbesi</a:t>
            </a:r>
            <a:r>
              <a:rPr lang="en-US" dirty="0"/>
              <a:t> 55 </a:t>
            </a:r>
            <a:r>
              <a:rPr lang="en-US" dirty="0" err="1"/>
              <a:t>metre</a:t>
            </a:r>
            <a:r>
              <a:rPr lang="en-US" dirty="0"/>
              <a:t> </a:t>
            </a:r>
            <a:r>
              <a:rPr lang="en-US" dirty="0" err="1"/>
              <a:t>yüksekliğinde</a:t>
            </a:r>
            <a:r>
              <a:rPr lang="en-US" dirty="0"/>
              <a:t>, 50 </a:t>
            </a:r>
            <a:r>
              <a:rPr lang="en-US" dirty="0" err="1"/>
              <a:t>metre</a:t>
            </a:r>
            <a:r>
              <a:rPr lang="en-US" dirty="0"/>
              <a:t> </a:t>
            </a:r>
            <a:r>
              <a:rPr lang="en-US" dirty="0" err="1"/>
              <a:t>çapında</a:t>
            </a:r>
            <a:r>
              <a:rPr lang="en-US" dirty="0"/>
              <a:t>. </a:t>
            </a:r>
          </a:p>
          <a:p>
            <a:r>
              <a:rPr lang="en-US" dirty="0" err="1"/>
              <a:t>Caminin</a:t>
            </a:r>
            <a:r>
              <a:rPr lang="en-US" dirty="0"/>
              <a:t> </a:t>
            </a:r>
            <a:r>
              <a:rPr lang="en-US" dirty="0" err="1"/>
              <a:t>duvarlarında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Türkmenbaşı’nın</a:t>
            </a:r>
            <a:r>
              <a:rPr lang="en-US" dirty="0"/>
              <a:t> </a:t>
            </a:r>
            <a:r>
              <a:rPr lang="en-US" dirty="0" err="1"/>
              <a:t>yazdığı</a:t>
            </a:r>
            <a:r>
              <a:rPr lang="en-US" dirty="0"/>
              <a:t> ‘</a:t>
            </a:r>
            <a:r>
              <a:rPr lang="en-US" dirty="0" err="1"/>
              <a:t>vecizeler</a:t>
            </a:r>
            <a:r>
              <a:rPr lang="en-US" dirty="0"/>
              <a:t>’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alıyor</a:t>
            </a:r>
            <a:r>
              <a:rPr lang="en-US" dirty="0"/>
              <a:t>.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mihrabında</a:t>
            </a:r>
            <a:r>
              <a:rPr lang="en-US" dirty="0"/>
              <a:t> Allah (cc), </a:t>
            </a:r>
            <a:r>
              <a:rPr lang="en-US" dirty="0" err="1"/>
              <a:t>Muhammed</a:t>
            </a:r>
            <a:r>
              <a:rPr lang="en-US" dirty="0"/>
              <a:t> (</a:t>
            </a:r>
            <a:r>
              <a:rPr lang="en-US" dirty="0" err="1"/>
              <a:t>asm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Lailaheillallah</a:t>
            </a:r>
            <a:r>
              <a:rPr lang="en-US" dirty="0"/>
              <a:t> </a:t>
            </a:r>
            <a:r>
              <a:rPr lang="en-US" dirty="0" err="1"/>
              <a:t>ibareleri</a:t>
            </a:r>
            <a:r>
              <a:rPr lang="en-US" dirty="0"/>
              <a:t> </a:t>
            </a:r>
            <a:r>
              <a:rPr lang="en-US" dirty="0" err="1"/>
              <a:t>Kur’ân</a:t>
            </a:r>
            <a:r>
              <a:rPr lang="en-US" dirty="0"/>
              <a:t> </a:t>
            </a:r>
            <a:r>
              <a:rPr lang="en-US" dirty="0" err="1"/>
              <a:t>harfleriyle</a:t>
            </a:r>
            <a:r>
              <a:rPr lang="en-US" dirty="0"/>
              <a:t> </a:t>
            </a:r>
            <a:r>
              <a:rPr lang="en-US" dirty="0" err="1"/>
              <a:t>yazılmış</a:t>
            </a:r>
            <a:r>
              <a:rPr lang="en-US" dirty="0"/>
              <a:t>. Bu </a:t>
            </a:r>
            <a:r>
              <a:rPr lang="en-US" dirty="0" err="1"/>
              <a:t>sebeple</a:t>
            </a:r>
            <a:r>
              <a:rPr lang="en-US" dirty="0"/>
              <a:t>, </a:t>
            </a:r>
            <a:r>
              <a:rPr lang="en-US" dirty="0" err="1"/>
              <a:t>caminin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fotoğraf</a:t>
            </a:r>
            <a:r>
              <a:rPr lang="en-US" dirty="0"/>
              <a:t> </a:t>
            </a:r>
            <a:r>
              <a:rPr lang="en-US" dirty="0" err="1"/>
              <a:t>çekilmesine</a:t>
            </a:r>
            <a:r>
              <a:rPr lang="en-US" dirty="0"/>
              <a:t> </a:t>
            </a:r>
            <a:r>
              <a:rPr lang="en-US" dirty="0" err="1"/>
              <a:t>müsaade</a:t>
            </a:r>
            <a:r>
              <a:rPr lang="en-US" dirty="0"/>
              <a:t> </a:t>
            </a:r>
            <a:r>
              <a:rPr lang="en-US" dirty="0" err="1"/>
              <a:t>edilmiyor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Cami</a:t>
            </a:r>
            <a:r>
              <a:rPr lang="en-US" dirty="0"/>
              <a:t> </a:t>
            </a:r>
            <a:r>
              <a:rPr lang="en-US" dirty="0" err="1"/>
              <a:t>muhteşem</a:t>
            </a:r>
            <a:r>
              <a:rPr lang="en-US" dirty="0"/>
              <a:t>, </a:t>
            </a:r>
            <a:r>
              <a:rPr lang="en-US" dirty="0" err="1"/>
              <a:t>ama</a:t>
            </a:r>
            <a:r>
              <a:rPr lang="en-US" dirty="0"/>
              <a:t> </a:t>
            </a:r>
            <a:r>
              <a:rPr lang="en-US" dirty="0" err="1"/>
              <a:t>yerleşim</a:t>
            </a:r>
            <a:r>
              <a:rPr lang="en-US" dirty="0"/>
              <a:t> </a:t>
            </a:r>
            <a:r>
              <a:rPr lang="en-US" dirty="0" err="1"/>
              <a:t>yeri</a:t>
            </a:r>
            <a:r>
              <a:rPr lang="en-US" dirty="0"/>
              <a:t> </a:t>
            </a:r>
            <a:r>
              <a:rPr lang="en-US" dirty="0" err="1"/>
              <a:t>dışında</a:t>
            </a:r>
            <a:r>
              <a:rPr lang="en-US" dirty="0"/>
              <a:t> </a:t>
            </a:r>
            <a:r>
              <a:rPr lang="en-US" dirty="0" err="1"/>
              <a:t>yapıldığı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maalesef</a:t>
            </a:r>
            <a:r>
              <a:rPr lang="en-US" dirty="0"/>
              <a:t> </a:t>
            </a:r>
            <a:r>
              <a:rPr lang="en-US" dirty="0" err="1"/>
              <a:t>cemaati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az. </a:t>
            </a:r>
          </a:p>
          <a:p>
            <a:r>
              <a:rPr lang="en-US" dirty="0" err="1"/>
              <a:t>Cuma</a:t>
            </a:r>
            <a:r>
              <a:rPr lang="en-US" dirty="0"/>
              <a:t> </a:t>
            </a:r>
            <a:r>
              <a:rPr lang="en-US" dirty="0" err="1"/>
              <a:t>günleri</a:t>
            </a:r>
            <a:r>
              <a:rPr lang="en-US" dirty="0"/>
              <a:t> </a:t>
            </a:r>
            <a:r>
              <a:rPr lang="en-US" dirty="0" err="1"/>
              <a:t>ancak</a:t>
            </a:r>
            <a:r>
              <a:rPr lang="en-US" dirty="0"/>
              <a:t> 500 </a:t>
            </a:r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/>
              <a:t>olabiliyor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vakit</a:t>
            </a:r>
            <a:r>
              <a:rPr lang="en-US" dirty="0"/>
              <a:t> </a:t>
            </a:r>
            <a:r>
              <a:rPr lang="en-US" dirty="0" err="1"/>
              <a:t>namazlarında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ekseriyetle</a:t>
            </a:r>
            <a:r>
              <a:rPr lang="en-US" dirty="0"/>
              <a:t> </a:t>
            </a:r>
            <a:r>
              <a:rPr lang="en-US" dirty="0" err="1"/>
              <a:t>kimse</a:t>
            </a:r>
            <a:r>
              <a:rPr lang="en-US" dirty="0"/>
              <a:t> </a:t>
            </a:r>
            <a:r>
              <a:rPr lang="en-US" dirty="0" err="1"/>
              <a:t>bulunmuyormuş</a:t>
            </a:r>
            <a:r>
              <a:rPr lang="en-US" dirty="0"/>
              <a:t>. 1000 </a:t>
            </a:r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abdest</a:t>
            </a:r>
            <a:r>
              <a:rPr lang="en-US" dirty="0"/>
              <a:t> </a:t>
            </a:r>
            <a:r>
              <a:rPr lang="en-US" dirty="0" err="1"/>
              <a:t>alabiliyor</a:t>
            </a:r>
            <a:r>
              <a:rPr lang="en-US" dirty="0"/>
              <a:t>. </a:t>
            </a:r>
          </a:p>
          <a:p>
            <a:r>
              <a:rPr lang="en-US" dirty="0"/>
              <a:t>1948 </a:t>
            </a:r>
            <a:r>
              <a:rPr lang="en-US" dirty="0" err="1"/>
              <a:t>yılındaki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Aşkabat</a:t>
            </a:r>
            <a:r>
              <a:rPr lang="en-US" dirty="0"/>
              <a:t> </a:t>
            </a:r>
            <a:r>
              <a:rPr lang="en-US" dirty="0" err="1"/>
              <a:t>depreminde</a:t>
            </a:r>
            <a:r>
              <a:rPr lang="en-US" dirty="0"/>
              <a:t> </a:t>
            </a:r>
            <a:r>
              <a:rPr lang="en-US" dirty="0" err="1"/>
              <a:t>şehir</a:t>
            </a:r>
            <a:r>
              <a:rPr lang="en-US" dirty="0"/>
              <a:t> </a:t>
            </a:r>
            <a:r>
              <a:rPr lang="en-US" dirty="0" err="1"/>
              <a:t>yıkılınca</a:t>
            </a:r>
            <a:r>
              <a:rPr lang="en-US" dirty="0"/>
              <a:t>, </a:t>
            </a:r>
            <a:r>
              <a:rPr lang="en-US" dirty="0" err="1"/>
              <a:t>Türkmenbaşı’nın</a:t>
            </a:r>
            <a:r>
              <a:rPr lang="en-US" dirty="0"/>
              <a:t> </a:t>
            </a:r>
            <a:r>
              <a:rPr lang="en-US" dirty="0" err="1"/>
              <a:t>annesi</a:t>
            </a:r>
            <a:r>
              <a:rPr lang="en-US" dirty="0"/>
              <a:t> de </a:t>
            </a: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dirty="0" err="1"/>
              <a:t>vefat</a:t>
            </a:r>
            <a:r>
              <a:rPr lang="en-US" dirty="0"/>
              <a:t> </a:t>
            </a:r>
            <a:r>
              <a:rPr lang="en-US" dirty="0" err="1"/>
              <a:t>etmiş</a:t>
            </a:r>
            <a:r>
              <a:rPr lang="en-US" dirty="0"/>
              <a:t>.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hürmeten</a:t>
            </a:r>
            <a:r>
              <a:rPr lang="en-US" dirty="0"/>
              <a:t> </a:t>
            </a:r>
            <a:r>
              <a:rPr lang="en-US" dirty="0" err="1"/>
              <a:t>Türkmenbaşı</a:t>
            </a:r>
            <a:r>
              <a:rPr lang="en-US" dirty="0"/>
              <a:t> da </a:t>
            </a:r>
            <a:r>
              <a:rPr lang="en-US" dirty="0" err="1"/>
              <a:t>camiyi</a:t>
            </a:r>
            <a:r>
              <a:rPr lang="en-US" dirty="0"/>
              <a:t> </a:t>
            </a: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dirty="0" err="1"/>
              <a:t>inşa</a:t>
            </a:r>
            <a:r>
              <a:rPr lang="en-US" dirty="0"/>
              <a:t> </a:t>
            </a:r>
            <a:r>
              <a:rPr lang="en-US" dirty="0" err="1"/>
              <a:t>edip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adamış</a:t>
            </a:r>
            <a:r>
              <a:rPr lang="en-US" dirty="0"/>
              <a:t>. </a:t>
            </a:r>
            <a:r>
              <a:rPr lang="en-US" dirty="0" err="1"/>
              <a:t>Caminin</a:t>
            </a:r>
            <a:r>
              <a:rPr lang="en-US" dirty="0"/>
              <a:t> 3 </a:t>
            </a:r>
            <a:r>
              <a:rPr lang="en-US" dirty="0" err="1"/>
              <a:t>imamı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ayrıca</a:t>
            </a:r>
            <a:r>
              <a:rPr lang="en-US" dirty="0"/>
              <a:t> </a:t>
            </a:r>
            <a:r>
              <a:rPr lang="en-US" dirty="0" err="1"/>
              <a:t>müezzinler</a:t>
            </a:r>
            <a:r>
              <a:rPr lang="en-US" dirty="0"/>
              <a:t> de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yapıyor</a:t>
            </a:r>
            <a:r>
              <a:rPr lang="en-US" dirty="0"/>
              <a:t>. </a:t>
            </a:r>
          </a:p>
          <a:p>
            <a:r>
              <a:rPr lang="en-US" dirty="0" err="1"/>
              <a:t>Camideki</a:t>
            </a:r>
            <a:r>
              <a:rPr lang="en-US" dirty="0"/>
              <a:t> 8 </a:t>
            </a:r>
            <a:r>
              <a:rPr lang="en-US" dirty="0" err="1"/>
              <a:t>köşeli</a:t>
            </a:r>
            <a:r>
              <a:rPr lang="en-US" dirty="0"/>
              <a:t> </a:t>
            </a:r>
            <a:r>
              <a:rPr lang="en-US" dirty="0" err="1"/>
              <a:t>yıldız</a:t>
            </a:r>
            <a:r>
              <a:rPr lang="en-US" dirty="0"/>
              <a:t> </a:t>
            </a:r>
            <a:r>
              <a:rPr lang="en-US" dirty="0" err="1"/>
              <a:t>şeklindeki</a:t>
            </a:r>
            <a:r>
              <a:rPr lang="en-US" dirty="0"/>
              <a:t> </a:t>
            </a:r>
            <a:r>
              <a:rPr lang="en-US" dirty="0" err="1"/>
              <a:t>ipek</a:t>
            </a:r>
            <a:r>
              <a:rPr lang="en-US" dirty="0"/>
              <a:t> </a:t>
            </a:r>
            <a:r>
              <a:rPr lang="en-US" dirty="0" err="1"/>
              <a:t>halı</a:t>
            </a:r>
            <a:r>
              <a:rPr lang="en-US" dirty="0"/>
              <a:t> da </a:t>
            </a:r>
            <a:r>
              <a:rPr lang="en-US" dirty="0" err="1"/>
              <a:t>Türkmenistan’ın</a:t>
            </a:r>
            <a:r>
              <a:rPr lang="en-US" dirty="0"/>
              <a:t> Balkan </a:t>
            </a:r>
            <a:r>
              <a:rPr lang="en-US" dirty="0" err="1"/>
              <a:t>Vilayetinde</a:t>
            </a:r>
            <a:r>
              <a:rPr lang="en-US" dirty="0"/>
              <a:t> 80 </a:t>
            </a:r>
            <a:r>
              <a:rPr lang="en-US" dirty="0" err="1"/>
              <a:t>günde</a:t>
            </a:r>
            <a:r>
              <a:rPr lang="en-US" dirty="0"/>
              <a:t> 156 </a:t>
            </a:r>
            <a:r>
              <a:rPr lang="en-US" dirty="0" err="1"/>
              <a:t>bayan</a:t>
            </a:r>
            <a:r>
              <a:rPr lang="en-US" dirty="0"/>
              <a:t> </a:t>
            </a:r>
            <a:r>
              <a:rPr lang="en-US" dirty="0" err="1"/>
              <a:t>işçi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dokunmuş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dokumaya</a:t>
            </a:r>
            <a:r>
              <a:rPr lang="en-US" dirty="0"/>
              <a:t> </a:t>
            </a:r>
            <a:r>
              <a:rPr lang="en-US" dirty="0" err="1"/>
              <a:t>nereden</a:t>
            </a:r>
            <a:r>
              <a:rPr lang="en-US" dirty="0"/>
              <a:t> </a:t>
            </a:r>
            <a:r>
              <a:rPr lang="en-US" dirty="0" err="1"/>
              <a:t>başlandığını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başkası</a:t>
            </a:r>
            <a:r>
              <a:rPr lang="en-US" dirty="0"/>
              <a:t> </a:t>
            </a:r>
            <a:r>
              <a:rPr lang="en-US" dirty="0" err="1"/>
              <a:t>tesbit</a:t>
            </a:r>
            <a:r>
              <a:rPr lang="en-US" dirty="0"/>
              <a:t> </a:t>
            </a:r>
            <a:r>
              <a:rPr lang="en-US" dirty="0" err="1"/>
              <a:t>edemediği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özelliği</a:t>
            </a:r>
            <a:r>
              <a:rPr lang="en-US" dirty="0"/>
              <a:t> </a:t>
            </a:r>
            <a:r>
              <a:rPr lang="en-US" dirty="0" err="1"/>
              <a:t>sebebiyle</a:t>
            </a:r>
            <a:r>
              <a:rPr lang="en-US" dirty="0"/>
              <a:t> </a:t>
            </a:r>
            <a:r>
              <a:rPr lang="en-US" dirty="0" err="1"/>
              <a:t>rekorlar</a:t>
            </a:r>
            <a:r>
              <a:rPr lang="en-US" dirty="0"/>
              <a:t> </a:t>
            </a:r>
            <a:r>
              <a:rPr lang="en-US" dirty="0" err="1"/>
              <a:t>kitabına</a:t>
            </a:r>
            <a:r>
              <a:rPr lang="en-US" dirty="0"/>
              <a:t> </a:t>
            </a:r>
            <a:r>
              <a:rPr lang="en-US" dirty="0" err="1"/>
              <a:t>girmiş</a:t>
            </a:r>
            <a:r>
              <a:rPr lang="en-US" dirty="0"/>
              <a:t>.</a:t>
            </a:r>
          </a:p>
          <a:p>
            <a:r>
              <a:rPr lang="tr-TR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26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497</Words>
  <Application>Microsoft Office PowerPoint</Application>
  <PresentationFormat>Ekran Gösterisi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Türkmenistan bayrağı ve Arması</vt:lpstr>
      <vt:lpstr>Türkmenistan</vt:lpstr>
      <vt:lpstr>Ekonomi</vt:lpstr>
      <vt:lpstr>Devlet Başkanları</vt:lpstr>
      <vt:lpstr>Türkmenbaşı Medeniyet Merkezi</vt:lpstr>
      <vt:lpstr>Türkmenbaşı Anıtmezarı</vt:lpstr>
      <vt:lpstr>Türkmenbaşı Anıtmezarı</vt:lpstr>
      <vt:lpstr>Gurbansultan Camii</vt:lpstr>
      <vt:lpstr>Gurbansultan Camii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TÜRKMENİSTAN RESPUBLİKASI</dc:title>
  <dc:creator>Seyfettin Ersahin</dc:creator>
  <cp:lastModifiedBy>canan verep</cp:lastModifiedBy>
  <cp:revision>16</cp:revision>
  <dcterms:created xsi:type="dcterms:W3CDTF">2015-03-25T14:59:42Z</dcterms:created>
  <dcterms:modified xsi:type="dcterms:W3CDTF">2020-05-07T20:09:14Z</dcterms:modified>
</cp:coreProperties>
</file>