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64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FCF3980-A6D3-4C9E-8279-98AB302BB17D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3980-A6D3-4C9E-8279-98AB302BB17D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3980-A6D3-4C9E-8279-98AB302BB17D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3980-A6D3-4C9E-8279-98AB302BB17D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3980-A6D3-4C9E-8279-98AB302BB17D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3980-A6D3-4C9E-8279-98AB302BB17D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3980-A6D3-4C9E-8279-98AB302BB17D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3980-A6D3-4C9E-8279-98AB302BB17D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3980-A6D3-4C9E-8279-98AB302BB17D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3980-A6D3-4C9E-8279-98AB302BB17D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3980-A6D3-4C9E-8279-98AB302BB17D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FCF3980-A6D3-4C9E-8279-98AB302BB17D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572001" y="2708476"/>
            <a:ext cx="3474720" cy="170216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TEKSTİL HAMMADDELERİ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4824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052736"/>
            <a:ext cx="7848872" cy="5112568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tr-TR" dirty="0">
                <a:solidFill>
                  <a:srgbClr val="555555"/>
                </a:solidFill>
                <a:latin typeface="Arial"/>
              </a:rPr>
              <a:t>Amerika’da DuPont, İtalya’da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Snia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Viskosa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ve Almanya’da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Glanzstoff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bu patentlere sahip olarak doğrudan üretim metodu ile fabrikalar kurmuşlardır. </a:t>
            </a:r>
            <a:endParaRPr lang="tr-TR" dirty="0" smtClean="0">
              <a:solidFill>
                <a:srgbClr val="555555"/>
              </a:solidFill>
              <a:latin typeface="Arial"/>
            </a:endParaRPr>
          </a:p>
          <a:p>
            <a:pPr marL="68580" indent="0" algn="just">
              <a:buNone/>
            </a:pPr>
            <a:r>
              <a:rPr lang="tr-TR" dirty="0" smtClean="0">
                <a:solidFill>
                  <a:srgbClr val="555555"/>
                </a:solidFill>
                <a:latin typeface="Arial"/>
              </a:rPr>
              <a:t>1938’de 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Amerika’da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Carothen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yönetiminde bir grup Amerikalı bilim adamının eğrilebilir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polyamidi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sentetik olarak üretebilmeleri naylon 66’nın (perlon) doğumu olmuştur. </a:t>
            </a:r>
            <a:endParaRPr lang="tr-TR" dirty="0" smtClean="0">
              <a:solidFill>
                <a:srgbClr val="555555"/>
              </a:solidFill>
              <a:latin typeface="Arial"/>
            </a:endParaRPr>
          </a:p>
          <a:p>
            <a:pPr marL="68580" indent="0" algn="just">
              <a:buNone/>
            </a:pPr>
            <a:r>
              <a:rPr lang="tr-TR" dirty="0" smtClean="0">
                <a:solidFill>
                  <a:srgbClr val="555555"/>
                </a:solidFill>
                <a:latin typeface="Arial"/>
              </a:rPr>
              <a:t>1939’da 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Alman araştırmacı P.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Schlack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naylon 6’yı bulmuştur. İngiliz araştırmacılar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Whinfield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ve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Dickson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1941’de Manchester’da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tereftalif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asit ve glikolden ilk defa polyester liflerinin (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terylene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,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dacron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,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diolen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,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terlenka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,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trevira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) üretimini gerçekleştirmiştir. 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5902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340768"/>
            <a:ext cx="7992888" cy="4680520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tr-TR" dirty="0">
                <a:solidFill>
                  <a:srgbClr val="555555"/>
                </a:solidFill>
                <a:latin typeface="Arial"/>
              </a:rPr>
              <a:t>Alman araştırmacı H. 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Rein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 1942 yılında 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dimetilformamidi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bulmuş ve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polyakril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lifleri (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dralon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, orlon) üreterek bugüne kadar ki sentetik lif ve ipliklerin en önemlilerinin buluşları tamamlanmıştır. </a:t>
            </a:r>
            <a:endParaRPr lang="tr-TR" dirty="0" smtClean="0">
              <a:solidFill>
                <a:srgbClr val="555555"/>
              </a:solidFill>
              <a:latin typeface="Arial"/>
            </a:endParaRPr>
          </a:p>
          <a:p>
            <a:pPr marL="68580" indent="0" algn="just">
              <a:buNone/>
            </a:pPr>
            <a:r>
              <a:rPr lang="tr-TR" dirty="0" smtClean="0">
                <a:solidFill>
                  <a:srgbClr val="555555"/>
                </a:solidFill>
                <a:latin typeface="Arial"/>
              </a:rPr>
              <a:t>1954 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yılında ise İtalyan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Natta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polipropileni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bulmuştur. Bu gelişmelerin sonucunda kimyasal lifler ortaya çıkmıştır. </a:t>
            </a:r>
            <a:endParaRPr lang="tr-TR" dirty="0" smtClean="0">
              <a:solidFill>
                <a:srgbClr val="555555"/>
              </a:solidFill>
              <a:latin typeface="Arial"/>
            </a:endParaRPr>
          </a:p>
          <a:p>
            <a:pPr marL="68580" indent="0" algn="just">
              <a:buNone/>
            </a:pPr>
            <a:r>
              <a:rPr lang="tr-TR" dirty="0" smtClean="0">
                <a:solidFill>
                  <a:srgbClr val="555555"/>
                </a:solidFill>
                <a:latin typeface="Arial"/>
              </a:rPr>
              <a:t>Böylece 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''doğal lif''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lerin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dışında kalan tekstil lifleri ''Kimyasal Lifler'' başlığı altında 2 ana grup olarak sınıflandırılmıştır: </a:t>
            </a:r>
            <a:endParaRPr lang="tr-TR" dirty="0" smtClean="0">
              <a:solidFill>
                <a:srgbClr val="555555"/>
              </a:solidFill>
              <a:latin typeface="Arial"/>
            </a:endParaRPr>
          </a:p>
          <a:p>
            <a:pPr marL="68580" indent="0" algn="just">
              <a:buNone/>
            </a:pPr>
            <a:r>
              <a:rPr lang="tr-TR" dirty="0" smtClean="0">
                <a:solidFill>
                  <a:srgbClr val="555555"/>
                </a:solidFill>
                <a:latin typeface="Arial"/>
              </a:rPr>
              <a:t>1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.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Rejenere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- Doğal Polimer - Yapay Lifler (Suni Lifler, Man-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made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Fibers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), </a:t>
            </a:r>
          </a:p>
          <a:p>
            <a:pPr marL="68580" indent="0" algn="just">
              <a:buNone/>
            </a:pPr>
            <a:r>
              <a:rPr lang="tr-TR" dirty="0">
                <a:solidFill>
                  <a:srgbClr val="555555"/>
                </a:solidFill>
                <a:latin typeface="Arial"/>
              </a:rPr>
              <a:t>2. Sentetik Lifler. </a:t>
            </a:r>
          </a:p>
          <a:p>
            <a:pPr marL="68580" indent="0" algn="just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376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492" y="2323652"/>
            <a:ext cx="7560956" cy="3769644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 smtClean="0"/>
              <a:t>Kaya, Firdevs. Yazıcıoğlu Yahşi. Lif Teknolojisi, Seçkin Ofset Matbaacılık, Ankara, 1992.</a:t>
            </a:r>
          </a:p>
          <a:p>
            <a:pPr algn="just"/>
            <a:r>
              <a:rPr lang="tr-TR" sz="2000" dirty="0"/>
              <a:t>https://www.google.com.tr/search?rlz=1C1PRFE_enTR715TR715&amp;biw=1366&amp;bih=613&amp;tbm=isch&amp;sa=1&amp;ei=hIv3WdU-4aiABtKOvqAP&amp;q=kimyal+lifler&amp;oq=kimyal+lifler&amp;gs_l=psy-ab.3...1564.5014.0.5133.13.13.0.0.0.0.173.1264.0j9.9.0....0...1.1.64.psy-ab..4.7.987...0j0i67k1j0i13k1j0i13i30k1j0i8i13i30k1.0.Fzxod_3hl2Q#imgrc=Diki5JZTlpstBM</a:t>
            </a:r>
            <a:r>
              <a:rPr lang="tr-TR" sz="2000" dirty="0" smtClean="0"/>
              <a:t>:</a:t>
            </a:r>
          </a:p>
          <a:p>
            <a:pPr algn="just"/>
            <a:r>
              <a:rPr lang="tr-TR" sz="2000" dirty="0"/>
              <a:t>https://tekstilsayfasi.blogspot.com.tr/2014/05/kimyasal-liflerin-tarihsel-gelisim.html</a:t>
            </a:r>
          </a:p>
        </p:txBody>
      </p:sp>
    </p:spTree>
    <p:extLst>
      <p:ext uri="{BB962C8B-B14F-4D97-AF65-F5344CB8AC3E}">
        <p14:creationId xmlns:p14="http://schemas.microsoft.com/office/powerpoint/2010/main" val="29581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200" dirty="0" smtClean="0"/>
              <a:t>Herhangi bir tekstil ürününün ortaya çıkması için gerek duyulan ve ürünün oluşmasında kullanılan hammaddeler, tekstil hammaddeleri olarak tanımlanır.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6300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836712"/>
            <a:ext cx="6777317" cy="3508977"/>
          </a:xfrm>
        </p:spPr>
        <p:txBody>
          <a:bodyPr/>
          <a:lstStyle/>
          <a:p>
            <a:pPr algn="just"/>
            <a:r>
              <a:rPr lang="tr-TR" dirty="0" smtClean="0"/>
              <a:t>Başlangıçta doğada bulunan ve doğal olarak kullanıma uygun olan maddelerden yararlanılmıştır.</a:t>
            </a:r>
          </a:p>
          <a:p>
            <a:pPr marL="68580" indent="0" algn="just">
              <a:buNone/>
            </a:pPr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04864"/>
            <a:ext cx="47625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875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1556792"/>
            <a:ext cx="6777317" cy="4320480"/>
          </a:xfrm>
        </p:spPr>
        <p:txBody>
          <a:bodyPr/>
          <a:lstStyle/>
          <a:p>
            <a:pPr algn="just"/>
            <a:r>
              <a:rPr lang="tr-TR" dirty="0" smtClean="0"/>
              <a:t>Artan nüfuslar birlikte insanoğlunun ihtiyaçları da artmış.  Dolayısıyla doğadan elde edilen hammaddeler yetmez olmuştur.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5659388" cy="282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858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1556792"/>
            <a:ext cx="7200916" cy="4275837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3200" dirty="0" smtClean="0"/>
              <a:t>Nüfusun artması, </a:t>
            </a:r>
          </a:p>
          <a:p>
            <a:pPr algn="just"/>
            <a:r>
              <a:rPr lang="tr-TR" sz="3200" dirty="0" smtClean="0"/>
              <a:t>Yaşam düzeyinin yükselmesi, </a:t>
            </a:r>
          </a:p>
          <a:p>
            <a:pPr algn="just"/>
            <a:r>
              <a:rPr lang="tr-TR" sz="3200" dirty="0" smtClean="0"/>
              <a:t>Daha iyi konforlu yaşam isteğinin artması vb. </a:t>
            </a:r>
          </a:p>
          <a:p>
            <a:pPr marL="68580" indent="0" algn="just">
              <a:buNone/>
            </a:pPr>
            <a:r>
              <a:rPr lang="tr-TR" sz="3200" dirty="0" smtClean="0"/>
              <a:t>nedenlerden tekstil ürünlerine, dolayısıyla da tekstil maddelerine yani liflere olan gereksinimi arttırmıştır.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17829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34397"/>
            <a:ext cx="229466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1484784"/>
            <a:ext cx="7056900" cy="3508977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endParaRPr lang="tr-TR" sz="2800" dirty="0" smtClean="0">
              <a:solidFill>
                <a:srgbClr val="FF0000"/>
              </a:solidFill>
            </a:endParaRPr>
          </a:p>
          <a:p>
            <a:pPr marL="68580" indent="0" algn="just">
              <a:buNone/>
            </a:pPr>
            <a:endParaRPr lang="tr-TR" sz="2800" dirty="0">
              <a:solidFill>
                <a:srgbClr val="FF0000"/>
              </a:solidFill>
            </a:endParaRPr>
          </a:p>
          <a:p>
            <a:pPr marL="68580" indent="0" algn="just">
              <a:buNone/>
            </a:pPr>
            <a:r>
              <a:rPr lang="tr-TR" sz="2800" dirty="0" smtClean="0">
                <a:solidFill>
                  <a:srgbClr val="FF0000"/>
                </a:solidFill>
              </a:rPr>
              <a:t>Sürekli artan lif maddeleri ihtiyacını karşılayabilmek amacıyla yapılan çalışmalar neticesinde kimyasal lifler keşfedilerek üretime başlanmıştır.</a:t>
            </a:r>
          </a:p>
        </p:txBody>
      </p:sp>
    </p:spTree>
    <p:extLst>
      <p:ext uri="{BB962C8B-B14F-4D97-AF65-F5344CB8AC3E}">
        <p14:creationId xmlns:p14="http://schemas.microsoft.com/office/powerpoint/2010/main" val="66456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58103"/>
            <a:ext cx="7731638" cy="540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553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880" cy="4464496"/>
          </a:xfrm>
        </p:spPr>
        <p:txBody>
          <a:bodyPr>
            <a:normAutofit/>
          </a:bodyPr>
          <a:lstStyle/>
          <a:p>
            <a:pPr algn="just"/>
            <a:r>
              <a:rPr lang="tr-TR" dirty="0">
                <a:solidFill>
                  <a:srgbClr val="555555"/>
                </a:solidFill>
                <a:latin typeface="Arial"/>
              </a:rPr>
              <a:t>İngiliz Robert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Hooke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1665 yılında ipeğin taklit edilebileceğini öne sürmüş; 1842’de yine İngiliz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Lois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Schawebe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cam üzerinde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filament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elde etmiştir. 1846’da selüloz, nitrik asitle muamele edilmiş ve çözülmüştür. 1884’de Fransız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Count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 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Chardonnet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selülozu çözerek asırlardır süren suni ipek rüyasını gerçekleştirmiştir. Yine Fransız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Despeissis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selülozu bakırda çözmüştür. İlk defa 1897’de İngiliz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Steam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 viskoz yöntemini bulmuş; 1903’te Amerikalı Miles selüloz asetatı bulmuştur.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0473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836712"/>
            <a:ext cx="8208912" cy="5544616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tr-TR" dirty="0">
                <a:solidFill>
                  <a:srgbClr val="555555"/>
                </a:solidFill>
                <a:latin typeface="Arial"/>
              </a:rPr>
              <a:t>925 yılında Alman kimyager Prof.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Hermann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Staudinger’in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makromoleküller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üzerine yapmış olduğu çalışmalarla doğal liflerin uzun moleküler zincir yapılarına sahip olduklarını ispatlayarak modern kimyasal lif biliminin temelini oluşturmuştur. 1931 yılında ise Amerikalı araştırmacı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Carother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hexametilen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glikol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adipatin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 (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poly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) 80 santigrat derecede erimesi ile çeşitli lineer polyester lif oluşumunu açıklamış, ancak bunda çok başarılı olamayarak çalışmalarını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polyamid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üzerinde yoğunlaştırmıştır. Kimyager bir gün bir deney tüpünü doldurduktan sonra üzerine iğnenin ucuyla delik açmasıyla ve buradan havaya eriyik püskürmesiyle, havada soğuyarak akan bu eriyiğin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filament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haline geldiğini görmüştür. Bunun sonucunda 1935 şubatında 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hexametilen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diamin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ve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adipik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asit ile ilk </a:t>
            </a:r>
            <a:r>
              <a:rPr lang="tr-TR" dirty="0" err="1">
                <a:solidFill>
                  <a:srgbClr val="555555"/>
                </a:solidFill>
                <a:latin typeface="Arial"/>
              </a:rPr>
              <a:t>polyamid</a:t>
            </a:r>
            <a:r>
              <a:rPr lang="tr-TR" dirty="0">
                <a:solidFill>
                  <a:srgbClr val="555555"/>
                </a:solidFill>
                <a:latin typeface="Arial"/>
              </a:rPr>
              <a:t> olan naylon 6.6’yı keşfetmiştir.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5162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48</TotalTime>
  <Words>191</Words>
  <Application>Microsoft Office PowerPoint</Application>
  <PresentationFormat>Ekran Gösterisi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Austin</vt:lpstr>
      <vt:lpstr>TEKSTİL HAMMADDELERİ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Kaynaklar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TEKSTİL VE HAMMADDELERİ</dc:title>
  <dc:creator>Microsoft</dc:creator>
  <cp:lastModifiedBy>Microsoft</cp:lastModifiedBy>
  <cp:revision>5</cp:revision>
  <dcterms:created xsi:type="dcterms:W3CDTF">2017-10-30T19:58:30Z</dcterms:created>
  <dcterms:modified xsi:type="dcterms:W3CDTF">2017-10-30T20:46:49Z</dcterms:modified>
</cp:coreProperties>
</file>