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1F29-0C4D-4834-9451-AEDC0E57275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FC80-D5FA-4CAC-BDB7-6222AA1BD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187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1F29-0C4D-4834-9451-AEDC0E57275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FC80-D5FA-4CAC-BDB7-6222AA1BD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9205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1F29-0C4D-4834-9451-AEDC0E57275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FC80-D5FA-4CAC-BDB7-6222AA1BD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208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1F29-0C4D-4834-9451-AEDC0E57275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FC80-D5FA-4CAC-BDB7-6222AA1BD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218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1F29-0C4D-4834-9451-AEDC0E57275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FC80-D5FA-4CAC-BDB7-6222AA1BD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9694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1F29-0C4D-4834-9451-AEDC0E57275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FC80-D5FA-4CAC-BDB7-6222AA1BD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9433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1F29-0C4D-4834-9451-AEDC0E57275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FC80-D5FA-4CAC-BDB7-6222AA1BD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4424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1F29-0C4D-4834-9451-AEDC0E57275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FC80-D5FA-4CAC-BDB7-6222AA1BD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38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1F29-0C4D-4834-9451-AEDC0E57275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FC80-D5FA-4CAC-BDB7-6222AA1BD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0780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1F29-0C4D-4834-9451-AEDC0E57275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FC80-D5FA-4CAC-BDB7-6222AA1BD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9438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1F29-0C4D-4834-9451-AEDC0E57275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FC80-D5FA-4CAC-BDB7-6222AA1BD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8343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B1F29-0C4D-4834-9451-AEDC0E57275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FFC80-D5FA-4CAC-BDB7-6222AA1BD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7910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 descr="Blanc d'Hoto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25" y="1768475"/>
            <a:ext cx="4249738" cy="275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3048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tr-T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Tavşan Yetiştirme Bilgisi</a:t>
            </a:r>
            <a:endParaRPr lang="tr-TR" sz="40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519739" y="4652964"/>
            <a:ext cx="4537075" cy="1152525"/>
          </a:xfrm>
          <a:noFill/>
        </p:spPr>
        <p:txBody>
          <a:bodyPr/>
          <a:lstStyle/>
          <a:p>
            <a:pPr algn="r"/>
            <a:r>
              <a:rPr lang="tr-TR" altLang="en-US" sz="2800" b="1">
                <a:solidFill>
                  <a:schemeClr val="accent2"/>
                </a:solidFill>
              </a:rPr>
              <a:t>Prof.Dr. Fatih ATASOY</a:t>
            </a:r>
            <a:endParaRPr lang="tr-TR" altLang="en-US" sz="2800">
              <a:solidFill>
                <a:schemeClr val="accent2"/>
              </a:solidFill>
            </a:endParaRPr>
          </a:p>
        </p:txBody>
      </p:sp>
      <p:pic>
        <p:nvPicPr>
          <p:cNvPr id="3077" name="Picture 5" descr="C:\Users\Fatih\Desktop\images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464" y="1844675"/>
            <a:ext cx="3749675" cy="246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0997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685800"/>
            <a:ext cx="8153400" cy="5867400"/>
          </a:xfrm>
        </p:spPr>
        <p:txBody>
          <a:bodyPr/>
          <a:lstStyle/>
          <a:p>
            <a:pPr marL="0" indent="387350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Dengeli beslenme ve hayvansal besin maddesi ihtiyacı</a:t>
            </a:r>
          </a:p>
          <a:p>
            <a:pPr marL="0" indent="387350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Et üretiminin arttırılması meralarımız ile sınırlıdır</a:t>
            </a:r>
          </a:p>
          <a:p>
            <a:pPr marL="0" indent="387350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Et ihtiyacında seçenek olarak küçük evcil hayvan üretimi büyük bir potansiyel (Bıldırcın, keklik, sülün, broyler, kaz, hindi, ördek, tavşan vb)</a:t>
            </a:r>
          </a:p>
          <a:p>
            <a:pPr marL="0" indent="387350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endParaRPr lang="tr-TR" altLang="en-US">
              <a:latin typeface="Arial" panose="020B0604020202020204" pitchFamily="34" charset="0"/>
            </a:endParaRPr>
          </a:p>
          <a:p>
            <a:pPr marL="0" indent="387350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Bir anaç tavşandan;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yılda 4-5 doğum ve 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 her batında 8 yavru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3 aylıkken kesilir ve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1200-1500 g et verir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yılda 45-50 kg et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Önemi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4100" name="Picture 6" descr="C:\SGAF\Resimler\Hayvan resimleri\Tavşan\AngorasBewsCandy'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459164"/>
            <a:ext cx="4724400" cy="339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7505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38735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Evcil tavşan eti;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beyaz, gevrek, kemik oranı düşük ve çok lezzetli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protein oranı yüksek (% 20-21)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kalorisi (1749 kcal/kg)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yağ oranı (% 10-11)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kolesterol miktarı (50 mg/kg)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pişirilmesi son derece kolay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her çeşit yemek yapılabilir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% 10 oranında karıştırılarak sucuk, sosis, salam 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Önemi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5124" name="Picture 8" descr="C:\SGAF\Resimler\Hayvan resimleri\Tavşan\tavşan eti-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795838"/>
            <a:ext cx="3956050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5944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1524000" y="768350"/>
          <a:ext cx="9144000" cy="599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Çalışma Kitabı" r:id="rId3" imgW="3686491" imgH="2334107" progId="Excel.Sheet.8">
                  <p:embed/>
                </p:oleObj>
              </mc:Choice>
              <mc:Fallback>
                <p:oleObj name="Çalışma Kitabı" r:id="rId3" imgW="3686491" imgH="2334107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768350"/>
                        <a:ext cx="9144000" cy="5995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Önemi</a:t>
            </a:r>
            <a:endParaRPr lang="tr-TR" altLang="en-US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015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Application>Microsoft Office PowerPoint</Application>
  <PresentationFormat>Geniş ekran</PresentationFormat>
  <Paragraphs>24</Paragraphs>
  <Slides>4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Office Teması</vt:lpstr>
      <vt:lpstr>Microsoft Excel Çalışma Sayfası</vt:lpstr>
      <vt:lpstr>Tavşan Yetiştirme Bilgisi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Tavşan Yetiştirme Bilgisi</dc:title>
  <dc:creator>Fatih</dc:creator>
  <cp:lastModifiedBy>Fatih</cp:lastModifiedBy>
  <cp:revision>1</cp:revision>
  <dcterms:created xsi:type="dcterms:W3CDTF">2019-10-16T13:55:37Z</dcterms:created>
  <dcterms:modified xsi:type="dcterms:W3CDTF">2019-10-16T13:55:59Z</dcterms:modified>
</cp:coreProperties>
</file>