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3" r:id="rId7"/>
    <p:sldId id="1084" r:id="rId8"/>
    <p:sldId id="1085" r:id="rId9"/>
    <p:sldId id="1086" r:id="rId10"/>
    <p:sldId id="1089" r:id="rId11"/>
    <p:sldId id="108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İRTİFAK HAKLARI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Olumlu – Olumsuz İrtifaklar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Eşyaya Bağlı İrtifaklar-Kişiye Bağlı İrtifaklar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İRTİFAK HAKKININ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KİŞİYE BAĞLI İRTİFAKLAR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EŞYAYA BAĞLI İRTİFAKLAR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İRTİFAK HAKLARI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Kişiye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Sıkı Sıkıya bağlı İrtifaklar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İntifa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Oturma (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Sükna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1" y="282544"/>
            <a:ext cx="73538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KİŞİYE BAĞLI İRTİFAKLAR</a:t>
            </a:r>
          </a:p>
        </p:txBody>
      </p:sp>
    </p:spTree>
    <p:extLst>
      <p:ext uri="{BB962C8B-B14F-4D97-AF65-F5344CB8AC3E}">
        <p14:creationId xmlns:p14="http://schemas.microsoft.com/office/powerpoint/2010/main" val="42753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El değiştirememesi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Malikin intifa konusu mal üzerinde tasarruf yetkisini muhafaza etmesi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Payın intifa hakkına konu olabilmesi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İntifa hakkının hak sahibine sadece yararlanma yetkisi vermesi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28600"/>
            <a:ext cx="8517837" cy="63136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İNTİFA HAKKININ ÖZELLİKLERİ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Taşınırlar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İNTİFA HAKKININ KONUSU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Tesisen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kararıyla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Zamanaşımıyla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Kanundan doğması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İNTİFA HAKKININ KAZANILMASI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Hakkın konusunun yok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Süresinin dolması veya kişiliğin sona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ermes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kararı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Vazgeçme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Kamulaştırma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Cebri icra (?)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SONA ERMESİ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12491</TotalTime>
  <Words>113</Words>
  <Application>Microsoft Office PowerPoint</Application>
  <PresentationFormat>Ekran Gösterisi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815</cp:revision>
  <cp:lastPrinted>2016-10-24T07:53:35Z</cp:lastPrinted>
  <dcterms:created xsi:type="dcterms:W3CDTF">2016-09-18T09:35:24Z</dcterms:created>
  <dcterms:modified xsi:type="dcterms:W3CDTF">2020-02-26T07:34:02Z</dcterms:modified>
</cp:coreProperties>
</file>