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3"/>
  </p:notesMasterIdLst>
  <p:sldIdLst>
    <p:sldId id="1082" r:id="rId4"/>
    <p:sldId id="604" r:id="rId5"/>
    <p:sldId id="611" r:id="rId6"/>
    <p:sldId id="1083" r:id="rId7"/>
    <p:sldId id="1084" r:id="rId8"/>
    <p:sldId id="1085" r:id="rId9"/>
    <p:sldId id="1086" r:id="rId10"/>
    <p:sldId id="1089" r:id="rId11"/>
    <p:sldId id="1087" r:id="rId12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83" d="100"/>
          <a:sy n="83" d="100"/>
        </p:scale>
        <p:origin x="1086" y="96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2/26/2020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2/26/2020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2/26/2020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2/26/2020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2/26/2020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6858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F7C0EF-15DE-425E-A602-6416008CF6C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571477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2/26/2020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6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302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TAŞINMAZ HUKUKU- 2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Tuğçe ORAL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Hukuk </a:t>
            </a: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F</a:t>
            </a: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akültesi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0" y="1453499"/>
            <a:ext cx="9144000" cy="207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tr-TR" sz="2800" b="1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HAFTA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İRTİFAK HAKLARI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476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Olumlu – Olumsuz İrtifaklar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Eşyaya Bağlı İrtifaklar-Kişiye Bağlı İrtifaklar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İRTİFAK HAKKININ ÇEŞİTLERİ</a:t>
            </a:r>
          </a:p>
        </p:txBody>
      </p:sp>
    </p:spTree>
    <p:extLst>
      <p:ext uri="{BB962C8B-B14F-4D97-AF65-F5344CB8AC3E}">
        <p14:creationId xmlns:p14="http://schemas.microsoft.com/office/powerpoint/2010/main" val="419039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KİŞİYE BAĞLI İRTİFAKLAR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EŞYAYA BAĞLI İRTİFAKLAR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İRTİFAK HAKLARI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31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Kişiye 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Sıkı Sıkıya bağlı İrtifaklar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İntifa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Oturma (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Sükna</a:t>
            </a: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313081" y="282544"/>
            <a:ext cx="7353811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KİŞİYE BAĞLI İRTİFAKLAR</a:t>
            </a:r>
          </a:p>
        </p:txBody>
      </p:sp>
    </p:spTree>
    <p:extLst>
      <p:ext uri="{BB962C8B-B14F-4D97-AF65-F5344CB8AC3E}">
        <p14:creationId xmlns:p14="http://schemas.microsoft.com/office/powerpoint/2010/main" val="427535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El değiştirememesi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Malikin intifa konusu mal üzerinde tasarruf yetkisini muhafaza etmesi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Payın intifa hakkına konu olabilmesi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İntifa hakkının hak sahibine sadece yararlanma yetkisi vermesi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228600"/>
            <a:ext cx="8517837" cy="631364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İNTİFA HAKKININ ÖZELLİKLERİ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113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 smtClean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Taşınırlar 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Taşınmazlar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Haklar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İNTİFA HAKKININ KONUSU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1595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Tesisen kazanma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Mahkeme kararıyla kazanma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Zamanaşımıyla kazanma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Kanundan doğması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İNTİFA HAKKININ KAZANILMASI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2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ikdörtgen 12"/>
          <p:cNvSpPr/>
          <p:nvPr/>
        </p:nvSpPr>
        <p:spPr>
          <a:xfrm>
            <a:off x="-102239" y="647598"/>
            <a:ext cx="10053405" cy="369332"/>
          </a:xfrm>
          <a:prstGeom prst="rect">
            <a:avLst/>
          </a:prstGeom>
        </p:spPr>
        <p:txBody>
          <a:bodyPr/>
          <a:lstStyle/>
          <a:p>
            <a:pPr lvl="1"/>
            <a:endParaRPr lang="en-US" dirty="0"/>
          </a:p>
        </p:txBody>
      </p:sp>
      <p:sp>
        <p:nvSpPr>
          <p:cNvPr id="4" name="Dikdörtgen 3"/>
          <p:cNvSpPr/>
          <p:nvPr/>
        </p:nvSpPr>
        <p:spPr>
          <a:xfrm>
            <a:off x="313081" y="1265736"/>
            <a:ext cx="8517838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Hakkın konusunun yok olması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Süresinin dolması veya kişiliğin sona </a:t>
            </a:r>
            <a:r>
              <a:rPr lang="tr-TR" sz="2000" spc="-50" dirty="0" err="1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ermes</a:t>
            </a: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Mahkeme kararı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Vazgeçme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 dirty="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Kamulaştırma </a:t>
            </a:r>
          </a:p>
          <a:p>
            <a:pPr marL="342900" indent="-342900"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  <a:buFont typeface="Wingdings" panose="05000000000000000000" pitchFamily="2" charset="2"/>
              <a:buChar char="q"/>
            </a:pPr>
            <a:r>
              <a:rPr lang="tr-TR" sz="2000" spc="-50">
                <a:latin typeface="Arial" panose="020B0604020202020204" pitchFamily="34" charset="0"/>
                <a:ea typeface="Trebuchet MS" panose="020B0603020202020204" pitchFamily="34" charset="0"/>
                <a:cs typeface="Arial" panose="020B0604020202020204" pitchFamily="34" charset="0"/>
              </a:rPr>
              <a:t>Cebri icra (?)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  <a:buClr>
                <a:srgbClr val="000099"/>
              </a:buClr>
            </a:pPr>
            <a:endParaRPr lang="tr-TR" sz="2000" spc="-50" dirty="0">
              <a:latin typeface="Arial" panose="020B0604020202020204" pitchFamily="34" charset="0"/>
              <a:ea typeface="Trebuchet MS" panose="020B0603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313081" y="702412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SONA ERMESİ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48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12491</TotalTime>
  <Words>113</Words>
  <Application>Microsoft Office PowerPoint</Application>
  <PresentationFormat>Ekran Gösterisi (4:3)</PresentationFormat>
  <Paragraphs>43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9</vt:i4>
      </vt:variant>
    </vt:vector>
  </HeadingPairs>
  <TitlesOfParts>
    <vt:vector size="18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erol</cp:lastModifiedBy>
  <cp:revision>815</cp:revision>
  <cp:lastPrinted>2016-10-24T07:53:35Z</cp:lastPrinted>
  <dcterms:created xsi:type="dcterms:W3CDTF">2016-09-18T09:35:24Z</dcterms:created>
  <dcterms:modified xsi:type="dcterms:W3CDTF">2020-02-26T07:34:02Z</dcterms:modified>
</cp:coreProperties>
</file>