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7497D-79F0-4E17-91DA-79BE2FB1F1C1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802C8-6081-4B36-9B9C-FB8B5932F67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7497D-79F0-4E17-91DA-79BE2FB1F1C1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802C8-6081-4B36-9B9C-FB8B5932F67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7497D-79F0-4E17-91DA-79BE2FB1F1C1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802C8-6081-4B36-9B9C-FB8B5932F67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7497D-79F0-4E17-91DA-79BE2FB1F1C1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802C8-6081-4B36-9B9C-FB8B5932F67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7497D-79F0-4E17-91DA-79BE2FB1F1C1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802C8-6081-4B36-9B9C-FB8B5932F67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7497D-79F0-4E17-91DA-79BE2FB1F1C1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802C8-6081-4B36-9B9C-FB8B5932F67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7497D-79F0-4E17-91DA-79BE2FB1F1C1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802C8-6081-4B36-9B9C-FB8B5932F67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7497D-79F0-4E17-91DA-79BE2FB1F1C1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802C8-6081-4B36-9B9C-FB8B5932F67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7497D-79F0-4E17-91DA-79BE2FB1F1C1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802C8-6081-4B36-9B9C-FB8B5932F67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7497D-79F0-4E17-91DA-79BE2FB1F1C1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802C8-6081-4B36-9B9C-FB8B5932F67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7497D-79F0-4E17-91DA-79BE2FB1F1C1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802C8-6081-4B36-9B9C-FB8B5932F67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7497D-79F0-4E17-91DA-79BE2FB1F1C1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4802C8-6081-4B36-9B9C-FB8B5932F678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Anadolu Selçuklu Devletinde Kültürel Hayat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FÜTÜVVETNAMELER</a:t>
            </a:r>
          </a:p>
          <a:p>
            <a:r>
              <a:rPr lang="tr-TR" sz="4000" dirty="0" smtClean="0"/>
              <a:t>1) Derviş </a:t>
            </a:r>
            <a:r>
              <a:rPr lang="tr-TR" sz="4000" dirty="0" err="1" smtClean="0"/>
              <a:t>Mehmed</a:t>
            </a:r>
            <a:r>
              <a:rPr lang="tr-TR" sz="4000" dirty="0" smtClean="0"/>
              <a:t> </a:t>
            </a:r>
            <a:r>
              <a:rPr lang="tr-TR" sz="4000" dirty="0" err="1" smtClean="0"/>
              <a:t>Ahmed</a:t>
            </a:r>
            <a:r>
              <a:rPr lang="tr-TR" sz="4000" dirty="0" smtClean="0"/>
              <a:t> </a:t>
            </a:r>
            <a:r>
              <a:rPr lang="tr-TR" sz="4000" dirty="0" err="1" smtClean="0"/>
              <a:t>Fütüvvetnamesi</a:t>
            </a:r>
            <a:endParaRPr lang="tr-TR" sz="4000" dirty="0" smtClean="0"/>
          </a:p>
          <a:p>
            <a:r>
              <a:rPr lang="tr-TR" sz="4000" dirty="0" smtClean="0"/>
              <a:t>2) Şeyh Musa </a:t>
            </a:r>
            <a:r>
              <a:rPr lang="tr-TR" sz="4000" dirty="0" err="1" smtClean="0"/>
              <a:t>Fütüvvetnamesi</a:t>
            </a:r>
            <a:endParaRPr lang="tr-TR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 err="1" smtClean="0"/>
              <a:t>Fütüvvetname</a:t>
            </a:r>
            <a:r>
              <a:rPr lang="tr-TR" sz="4000" dirty="0" smtClean="0"/>
              <a:t>-i Cafer-i Sadık</a:t>
            </a:r>
          </a:p>
          <a:p>
            <a:r>
              <a:rPr lang="tr-TR" sz="4000" dirty="0" err="1" smtClean="0"/>
              <a:t>Fütüvvetname</a:t>
            </a:r>
            <a:r>
              <a:rPr lang="tr-TR" sz="4000" dirty="0" smtClean="0"/>
              <a:t>-i Sultani</a:t>
            </a:r>
            <a:endParaRPr lang="tr-TR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 err="1" smtClean="0"/>
              <a:t>Burgazi</a:t>
            </a:r>
            <a:r>
              <a:rPr lang="tr-TR" sz="4000" dirty="0" smtClean="0"/>
              <a:t> </a:t>
            </a:r>
            <a:r>
              <a:rPr lang="tr-TR" sz="4000" dirty="0" err="1" smtClean="0"/>
              <a:t>Fütüvvetnamesi</a:t>
            </a:r>
            <a:endParaRPr lang="tr-TR" sz="4000" dirty="0" smtClean="0"/>
          </a:p>
          <a:p>
            <a:r>
              <a:rPr lang="tr-TR" sz="4000" dirty="0" err="1" smtClean="0"/>
              <a:t>Kitabü’l</a:t>
            </a:r>
            <a:r>
              <a:rPr lang="tr-TR" sz="4000" dirty="0" smtClean="0"/>
              <a:t>-</a:t>
            </a:r>
            <a:r>
              <a:rPr lang="tr-TR" sz="4000" dirty="0" err="1" smtClean="0"/>
              <a:t>Fütüvve</a:t>
            </a:r>
            <a:endParaRPr lang="tr-TR" sz="4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 err="1" smtClean="0"/>
              <a:t>Radavi</a:t>
            </a:r>
            <a:r>
              <a:rPr lang="tr-TR" sz="4000" dirty="0" smtClean="0"/>
              <a:t> </a:t>
            </a:r>
            <a:r>
              <a:rPr lang="tr-TR" sz="4000" dirty="0" err="1" smtClean="0"/>
              <a:t>Fütüvvetnamesi</a:t>
            </a:r>
            <a:endParaRPr lang="tr-TR" sz="4000" dirty="0" smtClean="0"/>
          </a:p>
          <a:p>
            <a:r>
              <a:rPr lang="tr-TR" sz="4000" dirty="0" err="1" smtClean="0"/>
              <a:t>Nasri</a:t>
            </a:r>
            <a:r>
              <a:rPr lang="tr-TR" sz="4000" dirty="0" smtClean="0"/>
              <a:t> </a:t>
            </a:r>
            <a:r>
              <a:rPr lang="tr-TR" sz="4000" dirty="0" err="1" smtClean="0"/>
              <a:t>Fütüvvetnamesi</a:t>
            </a:r>
            <a:endParaRPr lang="tr-TR" sz="4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 err="1" smtClean="0"/>
              <a:t>Hace</a:t>
            </a:r>
            <a:r>
              <a:rPr lang="tr-TR" sz="4000" dirty="0" smtClean="0"/>
              <a:t>-i Can </a:t>
            </a:r>
            <a:r>
              <a:rPr lang="tr-TR" sz="4000" dirty="0" err="1" smtClean="0"/>
              <a:t>Fütüvvetnamesi</a:t>
            </a:r>
            <a:endParaRPr lang="tr-TR" sz="4000" dirty="0" smtClean="0"/>
          </a:p>
          <a:p>
            <a:r>
              <a:rPr lang="tr-TR" sz="4000" dirty="0" err="1" smtClean="0"/>
              <a:t>Necm</a:t>
            </a:r>
            <a:r>
              <a:rPr lang="tr-TR" sz="4000" dirty="0" smtClean="0"/>
              <a:t>-i </a:t>
            </a:r>
            <a:r>
              <a:rPr lang="tr-TR" sz="4000" dirty="0" err="1" smtClean="0"/>
              <a:t>Zerküb</a:t>
            </a:r>
            <a:r>
              <a:rPr lang="tr-TR" sz="4000" dirty="0" smtClean="0"/>
              <a:t> </a:t>
            </a:r>
            <a:r>
              <a:rPr lang="tr-TR" sz="4000" dirty="0" err="1" smtClean="0"/>
              <a:t>Fütüvvetnamesi</a:t>
            </a:r>
            <a:endParaRPr lang="tr-TR" sz="4000" dirty="0" smtClean="0"/>
          </a:p>
          <a:p>
            <a:r>
              <a:rPr lang="tr-TR" sz="4000" dirty="0" err="1" smtClean="0"/>
              <a:t>Fütüvvetname</a:t>
            </a:r>
            <a:r>
              <a:rPr lang="tr-TR" sz="4000" dirty="0" smtClean="0"/>
              <a:t>-i Şeyh </a:t>
            </a:r>
            <a:r>
              <a:rPr lang="tr-TR" sz="4000" dirty="0" err="1" smtClean="0"/>
              <a:t>Seyyid</a:t>
            </a:r>
            <a:r>
              <a:rPr lang="tr-TR" sz="4000" dirty="0" smtClean="0"/>
              <a:t> Hüseyin </a:t>
            </a:r>
            <a:r>
              <a:rPr lang="tr-TR" sz="4000" dirty="0" err="1" smtClean="0"/>
              <a:t>İbn</a:t>
            </a:r>
            <a:r>
              <a:rPr lang="tr-TR" sz="4000" dirty="0" smtClean="0"/>
              <a:t> </a:t>
            </a:r>
            <a:r>
              <a:rPr lang="tr-TR" sz="4000" dirty="0" err="1" smtClean="0"/>
              <a:t>Gaybi</a:t>
            </a:r>
            <a:endParaRPr lang="tr-TR" sz="4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DİĞER EDEBİ ESERLER</a:t>
            </a:r>
          </a:p>
          <a:p>
            <a:r>
              <a:rPr lang="tr-TR" sz="4000" dirty="0" err="1" smtClean="0"/>
              <a:t>Rebabname</a:t>
            </a:r>
            <a:r>
              <a:rPr lang="tr-TR" sz="4000" dirty="0" smtClean="0"/>
              <a:t>, Sultan </a:t>
            </a:r>
            <a:r>
              <a:rPr lang="tr-TR" sz="4000" dirty="0" err="1" smtClean="0"/>
              <a:t>Bahaeddin</a:t>
            </a:r>
            <a:r>
              <a:rPr lang="tr-TR" sz="4000" dirty="0" smtClean="0"/>
              <a:t> </a:t>
            </a:r>
            <a:r>
              <a:rPr lang="tr-TR" sz="4000" dirty="0" err="1" smtClean="0"/>
              <a:t>Veled</a:t>
            </a:r>
            <a:endParaRPr lang="tr-TR" sz="4000" dirty="0" smtClean="0"/>
          </a:p>
          <a:p>
            <a:r>
              <a:rPr lang="tr-TR" sz="4000" dirty="0" err="1" smtClean="0"/>
              <a:t>İntihaname</a:t>
            </a:r>
            <a:r>
              <a:rPr lang="tr-TR" sz="4000" dirty="0" smtClean="0"/>
              <a:t>, </a:t>
            </a:r>
            <a:r>
              <a:rPr lang="tr-TR" sz="4000" dirty="0" smtClean="0"/>
              <a:t>Sultan </a:t>
            </a:r>
            <a:r>
              <a:rPr lang="tr-TR" sz="4000" dirty="0" err="1" smtClean="0"/>
              <a:t>Bahaeddin</a:t>
            </a:r>
            <a:r>
              <a:rPr lang="tr-TR" sz="4000" dirty="0" smtClean="0"/>
              <a:t> </a:t>
            </a:r>
            <a:r>
              <a:rPr lang="tr-TR" sz="4000" dirty="0" err="1" smtClean="0"/>
              <a:t>Veled</a:t>
            </a:r>
            <a:endParaRPr lang="tr-TR" sz="4000" dirty="0" smtClean="0"/>
          </a:p>
          <a:p>
            <a:r>
              <a:rPr lang="tr-TR" sz="4000" dirty="0" smtClean="0"/>
              <a:t>Muhammed Sultan, </a:t>
            </a:r>
            <a:r>
              <a:rPr lang="tr-TR" sz="4000" dirty="0" smtClean="0"/>
              <a:t>Sultan </a:t>
            </a:r>
            <a:r>
              <a:rPr lang="tr-TR" sz="4000" dirty="0" err="1" smtClean="0"/>
              <a:t>Bahaeddin</a:t>
            </a:r>
            <a:r>
              <a:rPr lang="tr-TR" sz="4000" dirty="0" smtClean="0"/>
              <a:t> </a:t>
            </a:r>
            <a:r>
              <a:rPr lang="tr-TR" sz="4000" dirty="0" err="1" smtClean="0"/>
              <a:t>Veled</a:t>
            </a:r>
            <a:endParaRPr lang="tr-TR"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Maarif, </a:t>
            </a:r>
            <a:r>
              <a:rPr lang="tr-TR" sz="4000" dirty="0" smtClean="0"/>
              <a:t>Sultan </a:t>
            </a:r>
            <a:r>
              <a:rPr lang="tr-TR" sz="4000" dirty="0" err="1" smtClean="0"/>
              <a:t>Bahaeddin</a:t>
            </a:r>
            <a:r>
              <a:rPr lang="tr-TR" sz="4000" dirty="0" smtClean="0"/>
              <a:t> </a:t>
            </a:r>
            <a:r>
              <a:rPr lang="tr-TR" sz="4000" dirty="0" err="1" smtClean="0"/>
              <a:t>Veled</a:t>
            </a:r>
            <a:endParaRPr lang="tr-TR" sz="4000" dirty="0" smtClean="0"/>
          </a:p>
          <a:p>
            <a:r>
              <a:rPr lang="tr-TR" sz="4000" dirty="0" smtClean="0"/>
              <a:t>Mesnevi, Mevlana </a:t>
            </a:r>
            <a:r>
              <a:rPr lang="tr-TR" sz="4000" dirty="0" err="1" smtClean="0"/>
              <a:t>Celaleddin</a:t>
            </a:r>
            <a:r>
              <a:rPr lang="tr-TR" sz="4000" dirty="0" smtClean="0"/>
              <a:t> Rumi</a:t>
            </a:r>
          </a:p>
          <a:p>
            <a:r>
              <a:rPr lang="tr-TR" sz="4000" dirty="0" err="1" smtClean="0"/>
              <a:t>Fihi</a:t>
            </a:r>
            <a:r>
              <a:rPr lang="tr-TR" sz="4000" dirty="0" smtClean="0"/>
              <a:t> </a:t>
            </a:r>
            <a:r>
              <a:rPr lang="tr-TR" sz="4000" dirty="0" err="1" smtClean="0"/>
              <a:t>Ma</a:t>
            </a:r>
            <a:r>
              <a:rPr lang="tr-TR" sz="4000" dirty="0" smtClean="0"/>
              <a:t> </a:t>
            </a:r>
            <a:r>
              <a:rPr lang="tr-TR" sz="4000" dirty="0" err="1" smtClean="0"/>
              <a:t>Fih</a:t>
            </a:r>
            <a:r>
              <a:rPr lang="tr-TR" sz="4000" dirty="0" smtClean="0"/>
              <a:t>, </a:t>
            </a:r>
            <a:r>
              <a:rPr lang="tr-TR" sz="4000" dirty="0" smtClean="0"/>
              <a:t>Mevlana </a:t>
            </a:r>
            <a:r>
              <a:rPr lang="tr-TR" sz="4000" dirty="0" err="1" smtClean="0"/>
              <a:t>Celaleddin</a:t>
            </a:r>
            <a:r>
              <a:rPr lang="tr-TR" sz="4000" dirty="0" smtClean="0"/>
              <a:t> Rumi</a:t>
            </a:r>
            <a:endParaRPr lang="tr-TR" sz="4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 err="1" smtClean="0"/>
              <a:t>Mektubat</a:t>
            </a:r>
            <a:r>
              <a:rPr lang="tr-TR" sz="4000" dirty="0" smtClean="0"/>
              <a:t>-ı Mevlana, </a:t>
            </a:r>
            <a:r>
              <a:rPr lang="tr-TR" sz="4000" dirty="0" smtClean="0"/>
              <a:t>Mevlana </a:t>
            </a:r>
            <a:r>
              <a:rPr lang="tr-TR" sz="4000" dirty="0" err="1" smtClean="0"/>
              <a:t>Celaleddin</a:t>
            </a:r>
            <a:r>
              <a:rPr lang="tr-TR" sz="4000" dirty="0" smtClean="0"/>
              <a:t> Rumi</a:t>
            </a:r>
          </a:p>
          <a:p>
            <a:r>
              <a:rPr lang="tr-TR" sz="4000" dirty="0" smtClean="0"/>
              <a:t>Divan, </a:t>
            </a:r>
            <a:r>
              <a:rPr lang="tr-TR" sz="4000" dirty="0" smtClean="0"/>
              <a:t>Mevlana </a:t>
            </a:r>
            <a:r>
              <a:rPr lang="tr-TR" sz="4000" dirty="0" err="1" smtClean="0"/>
              <a:t>Celaleddin</a:t>
            </a:r>
            <a:r>
              <a:rPr lang="tr-TR" sz="4000" dirty="0" smtClean="0"/>
              <a:t> Rumi</a:t>
            </a:r>
          </a:p>
          <a:p>
            <a:r>
              <a:rPr lang="tr-TR" sz="4000" dirty="0" err="1" smtClean="0"/>
              <a:t>Mecalis</a:t>
            </a:r>
            <a:r>
              <a:rPr lang="tr-TR" sz="4000" dirty="0" smtClean="0"/>
              <a:t>-i </a:t>
            </a:r>
            <a:r>
              <a:rPr lang="tr-TR" sz="4000" dirty="0" err="1" smtClean="0"/>
              <a:t>Seb’a</a:t>
            </a:r>
            <a:r>
              <a:rPr lang="tr-TR" sz="4000" dirty="0" smtClean="0"/>
              <a:t>,</a:t>
            </a:r>
            <a:r>
              <a:rPr lang="tr-TR" sz="4000" dirty="0" smtClean="0"/>
              <a:t> Mevlana </a:t>
            </a:r>
            <a:r>
              <a:rPr lang="tr-TR" sz="4000" dirty="0" err="1" smtClean="0"/>
              <a:t>Celaleddin</a:t>
            </a:r>
            <a:r>
              <a:rPr lang="tr-TR" sz="4000" dirty="0" smtClean="0"/>
              <a:t> Rumi</a:t>
            </a:r>
            <a:endParaRPr lang="tr-TR" sz="4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94</Words>
  <Application>Microsoft Office PowerPoint</Application>
  <PresentationFormat>Ekran Gösterisi (4:3)</PresentationFormat>
  <Paragraphs>23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Anadolu Selçuklu Devletinde Kültürel Hayat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Anadolu Selçuklu Devletinde Kültürel Hayat</dc:title>
  <dc:creator>admin</dc:creator>
  <cp:lastModifiedBy>admin</cp:lastModifiedBy>
  <cp:revision>1</cp:revision>
  <dcterms:created xsi:type="dcterms:W3CDTF">2020-05-08T11:29:12Z</dcterms:created>
  <dcterms:modified xsi:type="dcterms:W3CDTF">2020-05-08T11:38:41Z</dcterms:modified>
</cp:coreProperties>
</file>