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354" r:id="rId3"/>
    <p:sldId id="355" r:id="rId4"/>
    <p:sldId id="356" r:id="rId5"/>
    <p:sldId id="357" r:id="rId6"/>
    <p:sldId id="358" r:id="rId7"/>
    <p:sldId id="359" r:id="rId8"/>
    <p:sldId id="360" r:id="rId9"/>
    <p:sldId id="361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BD1032-7B71-6A4D-B79B-CD9EB985C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6BDB837-109C-374D-B509-69D7DDD3EF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ABBA75A-B900-DF4E-A2FD-D7ACC7490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08A3-E2A9-574B-9ABE-9CA0C04DCABF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57DC27C-07B6-C044-9725-EBFE00EC9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54982E9-BA95-7744-86DE-53E000A98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96AB-55EB-C147-9A32-008924AA4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9136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E51BE5C-AEF5-6149-AB37-7F5D0EFCD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DD94B84-563E-B14A-96E4-C9FD9CFE75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D2FE635-5FC6-0A41-960C-066396D4E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08A3-E2A9-574B-9ABE-9CA0C04DCABF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7F0B163-0FF1-5049-8866-D75511149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000807F-B214-8F4B-9F05-003A9E5A0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96AB-55EB-C147-9A32-008924AA4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5376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D33F9D-2CFF-4441-A383-E672FAB422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360C7D4-39CB-4745-8557-96142EFB0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637CB91-932E-594C-95EE-3DA0877E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08A3-E2A9-574B-9ABE-9CA0C04DCABF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B20CF28-C403-2F4D-8173-BCD25D8B8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FFF16F2-346B-4245-AF7B-52526E91F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96AB-55EB-C147-9A32-008924AA4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1645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90D20F9-485F-2C4F-826E-43D8715D1F8F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0E811A54-992C-354D-89A6-A11AAF16246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C09D3B8A-741C-E44E-900B-7451AC19D97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B4E7A117-69AC-A140-8C24-69A3D23369A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BB519E34-71AC-6042-9599-3A8AC73AD60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41FB48BD-5932-2044-83D5-15D900211CE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619BE316-1DD1-EC48-BFBC-514F3FE4EAA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A40EC9C2-633C-D540-BEB8-A521EA8819F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35D8282A-FDAF-0849-98F0-97B0A2B0547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C6E0BEED-A4C4-1E43-8CD7-CBDA42CFE56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86697691-3E43-AD41-AD8C-E40B489DB14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262D89F0-9835-1D42-97DF-823DA5B3248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F51F3354-C457-F043-8E07-ADEFBB6281D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17" name="Group 15">
              <a:extLst>
                <a:ext uri="{FF2B5EF4-FFF2-40B4-BE49-F238E27FC236}">
                  <a16:creationId xmlns:a16="http://schemas.microsoft.com/office/drawing/2014/main" id="{2E9C8E31-9DF4-2547-A4D6-A51E8C07BC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D6D2CBDF-D14E-9A48-9E2A-6CBA6456B88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E91810B1-5A26-8742-AA55-EC94EFB70BC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05E59BE0-7F72-CE48-BD96-E1673F0733BF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457A9EE1-E586-9A4D-8537-CBD5DE9375F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4067B1EE-A165-6E44-BE63-FFBFBF37F8B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DEED761D-6092-9E4A-AE89-77904AA8FED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4" name="Freeform 22">
                <a:extLst>
                  <a:ext uri="{FF2B5EF4-FFF2-40B4-BE49-F238E27FC236}">
                    <a16:creationId xmlns:a16="http://schemas.microsoft.com/office/drawing/2014/main" id="{BE8BC22C-704E-394C-9520-602817ED9D1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A12B2FBE-2529-1A47-B74E-4D75DA86CFE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6" name="Freeform 24">
                <a:extLst>
                  <a:ext uri="{FF2B5EF4-FFF2-40B4-BE49-F238E27FC236}">
                    <a16:creationId xmlns:a16="http://schemas.microsoft.com/office/drawing/2014/main" id="{1EEE04AC-3A8C-5D45-B0EA-F5F9680109D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7" name="Freeform 25">
                <a:extLst>
                  <a:ext uri="{FF2B5EF4-FFF2-40B4-BE49-F238E27FC236}">
                    <a16:creationId xmlns:a16="http://schemas.microsoft.com/office/drawing/2014/main" id="{D079E3F9-00AC-6D48-9B69-967D251562D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8" name="Freeform 26">
                <a:extLst>
                  <a:ext uri="{FF2B5EF4-FFF2-40B4-BE49-F238E27FC236}">
                    <a16:creationId xmlns:a16="http://schemas.microsoft.com/office/drawing/2014/main" id="{C30E4F74-BC48-FC4F-88CE-5BEFE995506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9" name="Freeform 27">
                <a:extLst>
                  <a:ext uri="{FF2B5EF4-FFF2-40B4-BE49-F238E27FC236}">
                    <a16:creationId xmlns:a16="http://schemas.microsoft.com/office/drawing/2014/main" id="{65B6785A-7B8B-7E4D-A9CD-9A2FF185254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0" name="Freeform 28">
                <a:extLst>
                  <a:ext uri="{FF2B5EF4-FFF2-40B4-BE49-F238E27FC236}">
                    <a16:creationId xmlns:a16="http://schemas.microsoft.com/office/drawing/2014/main" id="{3D48E34D-5FFA-7840-BAE5-8304AA01FB7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1" name="Freeform 29">
                <a:extLst>
                  <a:ext uri="{FF2B5EF4-FFF2-40B4-BE49-F238E27FC236}">
                    <a16:creationId xmlns:a16="http://schemas.microsoft.com/office/drawing/2014/main" id="{E175EBF7-CB02-A241-9D98-9C8F5190832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2" name="Freeform 30">
                <a:extLst>
                  <a:ext uri="{FF2B5EF4-FFF2-40B4-BE49-F238E27FC236}">
                    <a16:creationId xmlns:a16="http://schemas.microsoft.com/office/drawing/2014/main" id="{8D023AF9-1EEA-6748-84D3-ED250DE0E0F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3" name="Freeform 31">
                <a:extLst>
                  <a:ext uri="{FF2B5EF4-FFF2-40B4-BE49-F238E27FC236}">
                    <a16:creationId xmlns:a16="http://schemas.microsoft.com/office/drawing/2014/main" id="{AB835B41-78DE-CD45-9F40-643ED6ED44D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4" name="Freeform 32">
                <a:extLst>
                  <a:ext uri="{FF2B5EF4-FFF2-40B4-BE49-F238E27FC236}">
                    <a16:creationId xmlns:a16="http://schemas.microsoft.com/office/drawing/2014/main" id="{087FE7B8-9D6E-F641-A0C2-E512D103D3A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5" name="Freeform 33">
                <a:extLst>
                  <a:ext uri="{FF2B5EF4-FFF2-40B4-BE49-F238E27FC236}">
                    <a16:creationId xmlns:a16="http://schemas.microsoft.com/office/drawing/2014/main" id="{08955F31-4F46-4E4E-B3AF-1AEE41B2B86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6" name="Freeform 34">
                <a:extLst>
                  <a:ext uri="{FF2B5EF4-FFF2-40B4-BE49-F238E27FC236}">
                    <a16:creationId xmlns:a16="http://schemas.microsoft.com/office/drawing/2014/main" id="{E34248A3-0F52-BF41-AC91-0408CD5CD2D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7" name="Freeform 35">
                <a:extLst>
                  <a:ext uri="{FF2B5EF4-FFF2-40B4-BE49-F238E27FC236}">
                    <a16:creationId xmlns:a16="http://schemas.microsoft.com/office/drawing/2014/main" id="{69AF2357-AA23-874D-B842-3D54F928A6B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8" name="Freeform 36">
                <a:extLst>
                  <a:ext uri="{FF2B5EF4-FFF2-40B4-BE49-F238E27FC236}">
                    <a16:creationId xmlns:a16="http://schemas.microsoft.com/office/drawing/2014/main" id="{BE72C3F5-A0BA-6247-ABF1-C1C37C96DFA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9" name="Freeform 37">
                <a:extLst>
                  <a:ext uri="{FF2B5EF4-FFF2-40B4-BE49-F238E27FC236}">
                    <a16:creationId xmlns:a16="http://schemas.microsoft.com/office/drawing/2014/main" id="{1EEC7F53-ADA3-BF47-A4BA-59D352319DC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0" name="Freeform 38">
                <a:extLst>
                  <a:ext uri="{FF2B5EF4-FFF2-40B4-BE49-F238E27FC236}">
                    <a16:creationId xmlns:a16="http://schemas.microsoft.com/office/drawing/2014/main" id="{5C71BC63-92B0-7942-ACB2-633EA03A9B1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1" name="Freeform 39">
                <a:extLst>
                  <a:ext uri="{FF2B5EF4-FFF2-40B4-BE49-F238E27FC236}">
                    <a16:creationId xmlns:a16="http://schemas.microsoft.com/office/drawing/2014/main" id="{E87D4516-254C-B043-8A20-92E74E1F8FB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2" name="Freeform 40">
                <a:extLst>
                  <a:ext uri="{FF2B5EF4-FFF2-40B4-BE49-F238E27FC236}">
                    <a16:creationId xmlns:a16="http://schemas.microsoft.com/office/drawing/2014/main" id="{44BE12A2-2D98-3545-9276-2F933EE3B35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855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Asıl başlık stili için tıklatın</a:t>
            </a:r>
          </a:p>
        </p:txBody>
      </p:sp>
      <p:sp>
        <p:nvSpPr>
          <p:cNvPr id="44855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Asıl alt başlık stilini düzenlemek için tıklatın</a:t>
            </a:r>
          </a:p>
        </p:txBody>
      </p:sp>
      <p:sp>
        <p:nvSpPr>
          <p:cNvPr id="43" name="Rectangle 43">
            <a:extLst>
              <a:ext uri="{FF2B5EF4-FFF2-40B4-BE49-F238E27FC236}">
                <a16:creationId xmlns:a16="http://schemas.microsoft.com/office/drawing/2014/main" id="{5ED76599-6332-BA43-BCD1-A89439FAAA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4">
            <a:extLst>
              <a:ext uri="{FF2B5EF4-FFF2-40B4-BE49-F238E27FC236}">
                <a16:creationId xmlns:a16="http://schemas.microsoft.com/office/drawing/2014/main" id="{FB94B841-24A1-1245-B506-C58F49F0FC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>
            <a:extLst>
              <a:ext uri="{FF2B5EF4-FFF2-40B4-BE49-F238E27FC236}">
                <a16:creationId xmlns:a16="http://schemas.microsoft.com/office/drawing/2014/main" id="{E2B0ABEC-2B9E-304F-AECB-21D368FF57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E2521E81-4CE4-E742-BC78-8D4A33D966A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29577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5FA165C7-00FF-F24F-A86E-DDBC7FA57F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03656752-6681-4546-9336-8B98B72DD1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98E604FF-3051-3242-AAF0-F42F480C4D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DEA365-1D1A-A44D-ACDD-7FFDF0139BD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43857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DE7FF73F-9695-8744-816D-BC9776652F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654B1D26-ACBD-D342-9EDE-4745AF5EC5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9CBB4B4D-A919-274B-950F-8DAAFE969E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437A5D-7C86-DD4F-99A0-3B34A709F0B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55665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F06B15DE-4EA3-C449-8B27-3AC17EA42F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8591B145-36A9-294D-82C2-62B8BF87CB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CFDC666D-7481-184E-898A-3570DCD0ED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1BFC3-D2A4-C445-81B2-5690C511AFB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43237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Rectangle 43">
            <a:extLst>
              <a:ext uri="{FF2B5EF4-FFF2-40B4-BE49-F238E27FC236}">
                <a16:creationId xmlns:a16="http://schemas.microsoft.com/office/drawing/2014/main" id="{1FECA4F5-9398-2F47-8E0E-C830587EBE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4">
            <a:extLst>
              <a:ext uri="{FF2B5EF4-FFF2-40B4-BE49-F238E27FC236}">
                <a16:creationId xmlns:a16="http://schemas.microsoft.com/office/drawing/2014/main" id="{62A65191-E09E-3043-8C44-FF0BEAE070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>
            <a:extLst>
              <a:ext uri="{FF2B5EF4-FFF2-40B4-BE49-F238E27FC236}">
                <a16:creationId xmlns:a16="http://schemas.microsoft.com/office/drawing/2014/main" id="{00D6E6B1-B002-5A41-B3C3-B62FA01B5D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79589E-0384-3245-A6C2-989843BE8A4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46499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C4C6176E-D943-7545-9760-F7C4709EEB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FDF90A90-6E4E-F145-9966-3C2260D18C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7BD953B5-87B7-B442-82A9-AA7776721C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BF5317-92F0-F04D-A666-6A03EF0EA32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0220028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>
            <a:extLst>
              <a:ext uri="{FF2B5EF4-FFF2-40B4-BE49-F238E27FC236}">
                <a16:creationId xmlns:a16="http://schemas.microsoft.com/office/drawing/2014/main" id="{C04D4D39-9890-2345-8617-76B00992DA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786453CA-3977-D948-89B1-369D1948FC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3D96526E-DE72-5347-B8C5-5B8B4A3140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2CAF0D-8AE7-7F41-8CA2-E4A0DED2593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13954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2A23E497-AECC-AF43-A92D-AA21F3922B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F447D692-0CBB-4446-A57E-E03D59FC42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DD96A86E-125C-8D4E-B2D3-AAF2393AD3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7B4A44-A83C-CF43-B4B1-1D90B2FBC94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34683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9E38593-80C1-7149-9B6B-520196C1B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79DA69-9A20-4543-A41F-2154C8643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06A47A2-ECF2-3641-A043-25A4E47FC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08A3-E2A9-574B-9ABE-9CA0C04DCABF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130AD0F-0933-444A-8655-A9AEFEA6E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AC9636-36A2-3D46-A7CF-F47BBA3F5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96AB-55EB-C147-9A32-008924AA4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065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58BA3F30-A639-3445-AABE-1A7F41415A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78E4338A-DEF0-7045-9A7F-A5FA3350D1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08756FDB-02BB-5246-9342-A54436AC6C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B1CCA3-114B-FB40-82D2-E3319203F60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251793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EA0553DD-722B-1C4D-9A11-0424399335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43DF7FB2-1C55-1040-ACCF-2550176A7A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67A3E33F-BE12-964A-99A8-8EB5A65099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4E4AC-A6E1-114E-A88B-BC210387BF6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792363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A4175F01-02E2-194B-A6B3-ADE9485B8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50A6EBBE-C88B-1F44-9E76-8E1B61E91B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9A67EAFD-77A2-F948-9866-60597636E8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02FF8A-E9B8-BF4E-B4F8-4341A199633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9315465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98F095CB-0A67-F541-97C3-3251D4F275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EF590EDD-3B27-B245-996E-647241389A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5AA5A1A5-D090-9347-8CF5-5536C638C1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483C22-2272-9147-AADD-7ED2FE4A69A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674228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51FBD85B-9AFB-0441-94E4-30B622288B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B7359DFC-5323-B740-AA8D-01393E7B88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8FFADA44-45A7-0A4C-A298-E2ED2C0B3A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288E0F-5309-9B4E-84F9-2E0DBA8C3C0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5369366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755AF212-9982-A649-8E79-BDBEDADBCD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AB6E431A-4348-BC49-A241-20001916C1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99C13467-BDB2-9D4F-9D58-4E66CB1AE3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B677CF-E9FC-304F-B5E4-3A07B9A9383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7450562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81FEF7BC-1C09-2C4A-B547-3A51E44FFA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8B4E6912-7676-2546-813A-64B9CB2403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2F5B61F4-9492-9148-8DB7-CB13A6D3A2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C89103-A6B4-EC4E-BC59-B93E1D5EE96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754879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58751"/>
            <a:ext cx="10972800" cy="5972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F510B4E4-7006-354A-83DB-940BCA0A66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CD951218-6E42-2C4F-AC8B-FF0512399C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FDA0C68A-D035-1244-8B83-B0F3A28E09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82BB32-FAE8-844B-BAA8-8807397FD97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4054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1BCC7C9-81C3-F847-88D9-D46C52B7D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0C8F14D-E158-BC4A-B5B7-41EACB2CF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97FD530-CE6B-DB40-8F59-F77FD6872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08A3-E2A9-574B-9ABE-9CA0C04DCABF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67C280-D7D7-0F4A-A2A2-BC43C2F3C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042D3D8-5297-7A4E-8DB1-45ADA4D6E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96AB-55EB-C147-9A32-008924AA4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53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AB01389-3FD2-FF4D-8C6E-BB91F2CF2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D3B401-0D84-4E46-AFD2-72A4863A7C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CCC195E-B4DE-5040-B10F-5EFB1BDE7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F84CAE5-7C9B-E743-A255-1EA164E27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08A3-E2A9-574B-9ABE-9CA0C04DCABF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6D8DFAA-E3E9-884A-A96F-5309474DF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3837C49-E217-1C4F-AC85-8983821CF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96AB-55EB-C147-9A32-008924AA4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2576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6FC8678-C8D0-CF4F-92E5-392B1F8BF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43B503F-5758-FE41-8311-35876D829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B83802C-CD9E-9746-8DA6-0FFF427240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7BE41A6D-F6AC-2747-9383-23BBDA0C79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C6B97B7-208F-4648-8A53-A516A31BDD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44C43E3-73E8-6540-BBBD-4B7B8A416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08A3-E2A9-574B-9ABE-9CA0C04DCABF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7C5DFDA-A81D-8142-8391-CC64CC1B7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89A67F0-1319-BB4F-AC52-BFB673FA4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96AB-55EB-C147-9A32-008924AA4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36C3AF8-2897-AA4D-8DDC-7B36EC8CB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A22E341-0E3B-964F-B154-2352459D0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08A3-E2A9-574B-9ABE-9CA0C04DCABF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D1EA64E-799C-7C46-A057-5977B1E3D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A8DFC87-042E-9948-BFF2-96AC06557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96AB-55EB-C147-9A32-008924AA4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93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920D71F-66D4-564C-8A17-9313BCC47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08A3-E2A9-574B-9ABE-9CA0C04DCABF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82D9B57-4651-5C4E-92D9-8C8D2CD6F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6DDF57F-525B-E34A-920B-850E85A88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96AB-55EB-C147-9A32-008924AA4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7203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EDC1F93-4487-D946-BF82-B0F6841F3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C24B4B-913B-8B42-9CD8-8EB0CC3C3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C00FE7D-BE3C-7D40-AF32-048455114D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0998558-4B6E-2444-9D54-C472C934B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08A3-E2A9-574B-9ABE-9CA0C04DCABF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8596906-C1C4-FA49-8852-643A509CB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1350188-8CFB-DA4F-87C4-7CD2114E1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96AB-55EB-C147-9A32-008924AA4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6277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9655B7-1855-6145-A938-29E8121D7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027AB32-DC0B-094E-AFA6-FB7A74BF79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60E19D6-6F06-D14D-B66D-E8D4F7D45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545E218-33F7-0E43-9A52-CD21466AD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08A3-E2A9-574B-9ABE-9CA0C04DCABF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E577C73-8647-974D-B0A7-FCD7A70AA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2768F93-BA12-594D-958A-87FA6C3E8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96AB-55EB-C147-9A32-008924AA4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690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EE78855-7583-7740-B0DF-2313478EB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DF65091-F421-8E48-B9FC-212F9F88B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A6DD108-12B7-9049-93E6-90281F3A2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108A3-E2A9-574B-9ABE-9CA0C04DCABF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71706CD-80BB-7845-9E51-B38067B43F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CCBB2A-55D8-034B-90E8-21A57D444A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996AB-55EB-C147-9A32-008924AA4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8922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7B5599FF-D6B9-6545-9BA4-AF319E61D1A7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447491" name="Freeform 3">
              <a:extLst>
                <a:ext uri="{FF2B5EF4-FFF2-40B4-BE49-F238E27FC236}">
                  <a16:creationId xmlns:a16="http://schemas.microsoft.com/office/drawing/2014/main" id="{792D8C20-AF30-144C-B8B8-D8E55753630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2" name="Freeform 4">
              <a:extLst>
                <a:ext uri="{FF2B5EF4-FFF2-40B4-BE49-F238E27FC236}">
                  <a16:creationId xmlns:a16="http://schemas.microsoft.com/office/drawing/2014/main" id="{ACB7D4E4-1776-AF43-A064-14217999C26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3" name="Freeform 5">
              <a:extLst>
                <a:ext uri="{FF2B5EF4-FFF2-40B4-BE49-F238E27FC236}">
                  <a16:creationId xmlns:a16="http://schemas.microsoft.com/office/drawing/2014/main" id="{929EA15A-E8A8-A844-AD50-16D2B7E2339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4" name="Freeform 6">
              <a:extLst>
                <a:ext uri="{FF2B5EF4-FFF2-40B4-BE49-F238E27FC236}">
                  <a16:creationId xmlns:a16="http://schemas.microsoft.com/office/drawing/2014/main" id="{AAB7E6B9-6BA7-A646-903F-96E349D93F6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5" name="Freeform 7">
              <a:extLst>
                <a:ext uri="{FF2B5EF4-FFF2-40B4-BE49-F238E27FC236}">
                  <a16:creationId xmlns:a16="http://schemas.microsoft.com/office/drawing/2014/main" id="{D89E61DE-E236-AE43-98F9-912C456845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6" name="Freeform 8">
              <a:extLst>
                <a:ext uri="{FF2B5EF4-FFF2-40B4-BE49-F238E27FC236}">
                  <a16:creationId xmlns:a16="http://schemas.microsoft.com/office/drawing/2014/main" id="{2421F0AA-C8D5-6B41-9B2F-E39124D5E37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7" name="Freeform 9">
              <a:extLst>
                <a:ext uri="{FF2B5EF4-FFF2-40B4-BE49-F238E27FC236}">
                  <a16:creationId xmlns:a16="http://schemas.microsoft.com/office/drawing/2014/main" id="{F7962D33-0607-2F4E-A5D1-67DEB5EF032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8" name="Freeform 10">
              <a:extLst>
                <a:ext uri="{FF2B5EF4-FFF2-40B4-BE49-F238E27FC236}">
                  <a16:creationId xmlns:a16="http://schemas.microsoft.com/office/drawing/2014/main" id="{A5CAE6E8-8C84-924B-BCB0-17CC8D72B74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9" name="Freeform 11">
              <a:extLst>
                <a:ext uri="{FF2B5EF4-FFF2-40B4-BE49-F238E27FC236}">
                  <a16:creationId xmlns:a16="http://schemas.microsoft.com/office/drawing/2014/main" id="{FD5372DD-F146-B841-A099-3BC8191F643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0" name="Freeform 12">
              <a:extLst>
                <a:ext uri="{FF2B5EF4-FFF2-40B4-BE49-F238E27FC236}">
                  <a16:creationId xmlns:a16="http://schemas.microsoft.com/office/drawing/2014/main" id="{0EC98580-6D5E-5C44-9BB8-8C30F534ECF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1" name="Rectangle 13">
              <a:extLst>
                <a:ext uri="{FF2B5EF4-FFF2-40B4-BE49-F238E27FC236}">
                  <a16:creationId xmlns:a16="http://schemas.microsoft.com/office/drawing/2014/main" id="{611DA6F3-7CE5-484E-A9B6-D25064BA47E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2" name="Rectangle 14">
              <a:extLst>
                <a:ext uri="{FF2B5EF4-FFF2-40B4-BE49-F238E27FC236}">
                  <a16:creationId xmlns:a16="http://schemas.microsoft.com/office/drawing/2014/main" id="{5210F099-5021-1046-82CD-83A6E58EB24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7188" name="Group 15">
              <a:extLst>
                <a:ext uri="{FF2B5EF4-FFF2-40B4-BE49-F238E27FC236}">
                  <a16:creationId xmlns:a16="http://schemas.microsoft.com/office/drawing/2014/main" id="{A9ED4FCD-339F-BA4F-9F88-E93055DFBB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447504" name="Freeform 16">
                <a:extLst>
                  <a:ext uri="{FF2B5EF4-FFF2-40B4-BE49-F238E27FC236}">
                    <a16:creationId xmlns:a16="http://schemas.microsoft.com/office/drawing/2014/main" id="{7D7476DD-A726-A24D-89BB-5E0A41428C6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5" name="Freeform 17">
                <a:extLst>
                  <a:ext uri="{FF2B5EF4-FFF2-40B4-BE49-F238E27FC236}">
                    <a16:creationId xmlns:a16="http://schemas.microsoft.com/office/drawing/2014/main" id="{9C8C011C-B99C-9F4F-A978-E7B461E4902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6" name="Freeform 18">
                <a:extLst>
                  <a:ext uri="{FF2B5EF4-FFF2-40B4-BE49-F238E27FC236}">
                    <a16:creationId xmlns:a16="http://schemas.microsoft.com/office/drawing/2014/main" id="{D1B725F4-1074-AA4B-8C96-30D98A1EE29F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7" name="Freeform 19">
                <a:extLst>
                  <a:ext uri="{FF2B5EF4-FFF2-40B4-BE49-F238E27FC236}">
                    <a16:creationId xmlns:a16="http://schemas.microsoft.com/office/drawing/2014/main" id="{12CAEDEF-AB21-704B-A649-32D89476AEA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8" name="Freeform 20">
                <a:extLst>
                  <a:ext uri="{FF2B5EF4-FFF2-40B4-BE49-F238E27FC236}">
                    <a16:creationId xmlns:a16="http://schemas.microsoft.com/office/drawing/2014/main" id="{C52ABF36-C833-9F40-BFE0-234CB03E1E3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9" name="Freeform 21">
                <a:extLst>
                  <a:ext uri="{FF2B5EF4-FFF2-40B4-BE49-F238E27FC236}">
                    <a16:creationId xmlns:a16="http://schemas.microsoft.com/office/drawing/2014/main" id="{8BEC1A70-C2F5-9849-9140-CB5B453326E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0" name="Freeform 22">
                <a:extLst>
                  <a:ext uri="{FF2B5EF4-FFF2-40B4-BE49-F238E27FC236}">
                    <a16:creationId xmlns:a16="http://schemas.microsoft.com/office/drawing/2014/main" id="{C24FAE1E-F1B5-4748-8AA1-ABD857AE9B4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1" name="Freeform 23">
                <a:extLst>
                  <a:ext uri="{FF2B5EF4-FFF2-40B4-BE49-F238E27FC236}">
                    <a16:creationId xmlns:a16="http://schemas.microsoft.com/office/drawing/2014/main" id="{12E2030A-D7D6-0E46-B1E4-AAF18390E95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2" name="Freeform 24">
                <a:extLst>
                  <a:ext uri="{FF2B5EF4-FFF2-40B4-BE49-F238E27FC236}">
                    <a16:creationId xmlns:a16="http://schemas.microsoft.com/office/drawing/2014/main" id="{2368203E-187D-A743-988F-A6801319AB6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3" name="Freeform 25">
                <a:extLst>
                  <a:ext uri="{FF2B5EF4-FFF2-40B4-BE49-F238E27FC236}">
                    <a16:creationId xmlns:a16="http://schemas.microsoft.com/office/drawing/2014/main" id="{2E14FB26-70D1-434F-B8F0-6CF834E3BEB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4" name="Freeform 26">
                <a:extLst>
                  <a:ext uri="{FF2B5EF4-FFF2-40B4-BE49-F238E27FC236}">
                    <a16:creationId xmlns:a16="http://schemas.microsoft.com/office/drawing/2014/main" id="{72CFC6BF-9766-8541-BF87-117386148D0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5" name="Freeform 27">
                <a:extLst>
                  <a:ext uri="{FF2B5EF4-FFF2-40B4-BE49-F238E27FC236}">
                    <a16:creationId xmlns:a16="http://schemas.microsoft.com/office/drawing/2014/main" id="{8749AC88-4A9A-D349-82A1-E4D39CD61B1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6" name="Freeform 28">
                <a:extLst>
                  <a:ext uri="{FF2B5EF4-FFF2-40B4-BE49-F238E27FC236}">
                    <a16:creationId xmlns:a16="http://schemas.microsoft.com/office/drawing/2014/main" id="{81E81EFC-96F5-0541-9444-1D12838865B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7" name="Freeform 29">
                <a:extLst>
                  <a:ext uri="{FF2B5EF4-FFF2-40B4-BE49-F238E27FC236}">
                    <a16:creationId xmlns:a16="http://schemas.microsoft.com/office/drawing/2014/main" id="{21DD07AC-2125-D24A-BF99-9B105846CE0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8" name="Freeform 30">
                <a:extLst>
                  <a:ext uri="{FF2B5EF4-FFF2-40B4-BE49-F238E27FC236}">
                    <a16:creationId xmlns:a16="http://schemas.microsoft.com/office/drawing/2014/main" id="{2D996E70-91C6-2649-B629-1D083C89B94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9" name="Freeform 31">
                <a:extLst>
                  <a:ext uri="{FF2B5EF4-FFF2-40B4-BE49-F238E27FC236}">
                    <a16:creationId xmlns:a16="http://schemas.microsoft.com/office/drawing/2014/main" id="{556923BD-A8D1-8241-A400-E435D0ADD52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0" name="Freeform 32">
                <a:extLst>
                  <a:ext uri="{FF2B5EF4-FFF2-40B4-BE49-F238E27FC236}">
                    <a16:creationId xmlns:a16="http://schemas.microsoft.com/office/drawing/2014/main" id="{E3FE9D19-1458-8B4D-AFC4-64385805DA1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1" name="Freeform 33">
                <a:extLst>
                  <a:ext uri="{FF2B5EF4-FFF2-40B4-BE49-F238E27FC236}">
                    <a16:creationId xmlns:a16="http://schemas.microsoft.com/office/drawing/2014/main" id="{BB9F0B27-1B67-C64E-8054-A59920EB3C3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2" name="Freeform 34">
                <a:extLst>
                  <a:ext uri="{FF2B5EF4-FFF2-40B4-BE49-F238E27FC236}">
                    <a16:creationId xmlns:a16="http://schemas.microsoft.com/office/drawing/2014/main" id="{4BED3BDF-9DB7-EE45-BE49-BEC15200746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3" name="Freeform 35">
                <a:extLst>
                  <a:ext uri="{FF2B5EF4-FFF2-40B4-BE49-F238E27FC236}">
                    <a16:creationId xmlns:a16="http://schemas.microsoft.com/office/drawing/2014/main" id="{1C0E239F-C358-234C-9B95-D683B122D4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4" name="Freeform 36">
                <a:extLst>
                  <a:ext uri="{FF2B5EF4-FFF2-40B4-BE49-F238E27FC236}">
                    <a16:creationId xmlns:a16="http://schemas.microsoft.com/office/drawing/2014/main" id="{A32300C2-8F7B-DF4E-B776-E8B3540E79B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5" name="Freeform 37">
                <a:extLst>
                  <a:ext uri="{FF2B5EF4-FFF2-40B4-BE49-F238E27FC236}">
                    <a16:creationId xmlns:a16="http://schemas.microsoft.com/office/drawing/2014/main" id="{6A3974FD-CBC7-104D-951C-58BCCFAE410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6" name="Freeform 38">
                <a:extLst>
                  <a:ext uri="{FF2B5EF4-FFF2-40B4-BE49-F238E27FC236}">
                    <a16:creationId xmlns:a16="http://schemas.microsoft.com/office/drawing/2014/main" id="{84DA4026-214B-7C4B-ADA6-8C7CA7F378F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7" name="Freeform 39">
                <a:extLst>
                  <a:ext uri="{FF2B5EF4-FFF2-40B4-BE49-F238E27FC236}">
                    <a16:creationId xmlns:a16="http://schemas.microsoft.com/office/drawing/2014/main" id="{4E6B2204-A22D-0846-ADE0-6C845BADEE3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8" name="Freeform 40">
                <a:extLst>
                  <a:ext uri="{FF2B5EF4-FFF2-40B4-BE49-F238E27FC236}">
                    <a16:creationId xmlns:a16="http://schemas.microsoft.com/office/drawing/2014/main" id="{C040937E-F435-3A4A-84AF-5671ABE051A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7529" name="Rectangle 41">
            <a:extLst>
              <a:ext uri="{FF2B5EF4-FFF2-40B4-BE49-F238E27FC236}">
                <a16:creationId xmlns:a16="http://schemas.microsoft.com/office/drawing/2014/main" id="{D52C81F4-B374-B940-8554-418EBA6A93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başlık stili için tıklatın</a:t>
            </a:r>
          </a:p>
        </p:txBody>
      </p:sp>
      <p:sp>
        <p:nvSpPr>
          <p:cNvPr id="447530" name="Rectangle 42">
            <a:extLst>
              <a:ext uri="{FF2B5EF4-FFF2-40B4-BE49-F238E27FC236}">
                <a16:creationId xmlns:a16="http://schemas.microsoft.com/office/drawing/2014/main" id="{DF277E93-16B1-6E42-8B1F-81D424327D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metin stillerini düzenlemek için tıklatın</a:t>
            </a:r>
          </a:p>
          <a:p>
            <a:pPr lvl="1"/>
            <a:r>
              <a:rPr lang="en-US"/>
              <a:t>İkinci düzey</a:t>
            </a:r>
          </a:p>
          <a:p>
            <a:pPr lvl="2"/>
            <a:r>
              <a:rPr lang="en-US"/>
              <a:t>Üçüncü düzey</a:t>
            </a:r>
          </a:p>
          <a:p>
            <a:pPr lvl="3"/>
            <a:r>
              <a:rPr lang="en-US"/>
              <a:t>Dördüncü düzey</a:t>
            </a:r>
          </a:p>
          <a:p>
            <a:pPr lvl="4"/>
            <a:r>
              <a:rPr lang="en-US"/>
              <a:t>Beşinci düzey</a:t>
            </a:r>
          </a:p>
        </p:txBody>
      </p:sp>
      <p:sp>
        <p:nvSpPr>
          <p:cNvPr id="447531" name="Rectangle 43">
            <a:extLst>
              <a:ext uri="{FF2B5EF4-FFF2-40B4-BE49-F238E27FC236}">
                <a16:creationId xmlns:a16="http://schemas.microsoft.com/office/drawing/2014/main" id="{445DB6CF-5C21-D947-BA2F-04DB3753E4E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2" name="Rectangle 44">
            <a:extLst>
              <a:ext uri="{FF2B5EF4-FFF2-40B4-BE49-F238E27FC236}">
                <a16:creationId xmlns:a16="http://schemas.microsoft.com/office/drawing/2014/main" id="{350B4FDA-9FEB-2446-BED4-5B7E52E268C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3" name="Rectangle 45">
            <a:extLst>
              <a:ext uri="{FF2B5EF4-FFF2-40B4-BE49-F238E27FC236}">
                <a16:creationId xmlns:a16="http://schemas.microsoft.com/office/drawing/2014/main" id="{20E2F42E-645D-614F-9574-93CCF86B130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108113A-19DC-3244-BE2A-463C1340ED0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1769033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9E445092-171A-8348-9FF3-47824B2B6D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Rekabet</a:t>
            </a: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D8E3B57A-0456-E84E-B418-4AE2EFF5E3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Kimler Bizim Rakiplerimiz</a:t>
            </a:r>
          </a:p>
          <a:p>
            <a:pPr>
              <a:defRPr/>
            </a:pPr>
            <a:r>
              <a:rPr lang="tr-TR"/>
              <a:t>Rekabeti Etkileyen Faktörler</a:t>
            </a:r>
          </a:p>
          <a:p>
            <a:pPr>
              <a:defRPr/>
            </a:pPr>
            <a:r>
              <a:rPr lang="tr-TR"/>
              <a:t>Rekabette avantaj sağlamak için rekabet stratejileri</a:t>
            </a:r>
          </a:p>
          <a:p>
            <a:pPr>
              <a:buFont typeface="Wingdings" pitchFamily="2" charset="2"/>
              <a:buNone/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061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9B1768B8-41E0-9449-950E-BD4A774D53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Rakiplerimiz Kimler?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1E127EDF-78B4-7340-AAF2-70814F1AD3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Belirli bir ihtiyacı karşılama durumuna göre</a:t>
            </a:r>
          </a:p>
          <a:p>
            <a:pPr lvl="1">
              <a:defRPr/>
            </a:pPr>
            <a:r>
              <a:rPr lang="tr-TR"/>
              <a:t>Yakın Rakipler: Aynı ihtiyacı karşılayan ve aynı pazarlama stratejini uygulayan markaler</a:t>
            </a:r>
          </a:p>
          <a:p>
            <a:pPr lvl="1">
              <a:defRPr/>
            </a:pPr>
            <a:r>
              <a:rPr lang="tr-TR"/>
              <a:t>Uzak Rakipler: Aynı ihtiyacı karşılayan fakat farklı pazarlama stratejini uygulayan işletmeler</a:t>
            </a:r>
          </a:p>
          <a:p>
            <a:pPr>
              <a:buFont typeface="Wingdings" pitchFamily="2" charset="2"/>
              <a:buNone/>
              <a:defRPr/>
            </a:pPr>
            <a:endParaRPr lang="tr-TR"/>
          </a:p>
          <a:p>
            <a:pPr>
              <a:buFont typeface="Wingdings" pitchFamily="2" charset="2"/>
              <a:buNone/>
              <a:defRPr/>
            </a:pPr>
            <a:endParaRPr lang="tr-TR"/>
          </a:p>
          <a:p>
            <a:pPr>
              <a:buFont typeface="Wingdings" pitchFamily="2" charset="2"/>
              <a:buNone/>
              <a:defRPr/>
            </a:pPr>
            <a:endParaRPr lang="tr-TR"/>
          </a:p>
          <a:p>
            <a:pPr lvl="1">
              <a:buFont typeface="Wingdings" pitchFamily="2" charset="2"/>
              <a:buNone/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0798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58B83B3E-BE40-4C44-967B-88F0AC405D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Rakiplerimiz Kimler?</a:t>
            </a:r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301D6674-3F14-B24A-A589-AF5322B0ED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Markaların Konumuna Göre</a:t>
            </a:r>
          </a:p>
          <a:p>
            <a:pPr>
              <a:buFont typeface="Wingdings" pitchFamily="2" charset="2"/>
              <a:buNone/>
              <a:defRPr/>
            </a:pPr>
            <a:endParaRPr lang="tr-TR"/>
          </a:p>
        </p:txBody>
      </p:sp>
      <p:sp>
        <p:nvSpPr>
          <p:cNvPr id="88068" name="Line 4">
            <a:extLst>
              <a:ext uri="{FF2B5EF4-FFF2-40B4-BE49-F238E27FC236}">
                <a16:creationId xmlns:a16="http://schemas.microsoft.com/office/drawing/2014/main" id="{A54826AF-365C-914A-B5BC-3E9C008A212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9738" y="2565401"/>
            <a:ext cx="0" cy="273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88069" name="Line 5">
            <a:extLst>
              <a:ext uri="{FF2B5EF4-FFF2-40B4-BE49-F238E27FC236}">
                <a16:creationId xmlns:a16="http://schemas.microsoft.com/office/drawing/2014/main" id="{EED4AC0F-DCE7-A942-90E1-176EC7E3729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92539" y="3789363"/>
            <a:ext cx="3743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88070" name="Text Box 6">
            <a:extLst>
              <a:ext uri="{FF2B5EF4-FFF2-40B4-BE49-F238E27FC236}">
                <a16:creationId xmlns:a16="http://schemas.microsoft.com/office/drawing/2014/main" id="{B2B9EB23-8F27-F94F-B013-5A74C1CB5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6813" y="3665539"/>
            <a:ext cx="27991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 sz="1200"/>
              <a:t>Spor Görünümlü/Genç kullanıcılar</a:t>
            </a:r>
          </a:p>
        </p:txBody>
      </p:sp>
      <p:sp>
        <p:nvSpPr>
          <p:cNvPr id="88071" name="Text Box 7">
            <a:extLst>
              <a:ext uri="{FF2B5EF4-FFF2-40B4-BE49-F238E27FC236}">
                <a16:creationId xmlns:a16="http://schemas.microsoft.com/office/drawing/2014/main" id="{F6C811CC-2708-674B-9F4C-794ED6E9E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3429001"/>
            <a:ext cx="15536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 sz="1200"/>
              <a:t>Klasik Görünümlü</a:t>
            </a:r>
          </a:p>
          <a:p>
            <a:pPr eaLnBrk="1" hangingPunct="1"/>
            <a:r>
              <a:rPr lang="tr-TR" altLang="tr-TR" sz="1200"/>
              <a:t>Genç kullanıcılar</a:t>
            </a:r>
          </a:p>
        </p:txBody>
      </p:sp>
      <p:sp>
        <p:nvSpPr>
          <p:cNvPr id="88072" name="Text Box 8">
            <a:extLst>
              <a:ext uri="{FF2B5EF4-FFF2-40B4-BE49-F238E27FC236}">
                <a16:creationId xmlns:a16="http://schemas.microsoft.com/office/drawing/2014/main" id="{3FBF3F4A-BEAA-544B-8F92-8DE773710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476" y="5373689"/>
            <a:ext cx="144494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 sz="1200"/>
              <a:t>Az yakıt tüketen</a:t>
            </a:r>
          </a:p>
        </p:txBody>
      </p:sp>
      <p:sp>
        <p:nvSpPr>
          <p:cNvPr id="88073" name="Text Box 9">
            <a:extLst>
              <a:ext uri="{FF2B5EF4-FFF2-40B4-BE49-F238E27FC236}">
                <a16:creationId xmlns:a16="http://schemas.microsoft.com/office/drawing/2014/main" id="{46909ABD-83D5-174C-B514-3233649F7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5275" y="2276476"/>
            <a:ext cx="155074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 sz="1200"/>
              <a:t>Çok yakıt tüketen</a:t>
            </a:r>
          </a:p>
        </p:txBody>
      </p:sp>
      <p:sp>
        <p:nvSpPr>
          <p:cNvPr id="88074" name="Oval 10">
            <a:extLst>
              <a:ext uri="{FF2B5EF4-FFF2-40B4-BE49-F238E27FC236}">
                <a16:creationId xmlns:a16="http://schemas.microsoft.com/office/drawing/2014/main" id="{95FDE697-A382-DD41-A351-AB0677F82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0100" y="3068639"/>
            <a:ext cx="71438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75" name="Oval 11">
            <a:extLst>
              <a:ext uri="{FF2B5EF4-FFF2-40B4-BE49-F238E27FC236}">
                <a16:creationId xmlns:a16="http://schemas.microsoft.com/office/drawing/2014/main" id="{1C14E9B9-6B21-7D47-A558-0EFEA0B8A3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997200"/>
            <a:ext cx="71438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76" name="Oval 12">
            <a:extLst>
              <a:ext uri="{FF2B5EF4-FFF2-40B4-BE49-F238E27FC236}">
                <a16:creationId xmlns:a16="http://schemas.microsoft.com/office/drawing/2014/main" id="{57944DD5-5DDA-1D4E-9A34-6D72079A1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781300"/>
            <a:ext cx="71438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77" name="Oval 13">
            <a:extLst>
              <a:ext uri="{FF2B5EF4-FFF2-40B4-BE49-F238E27FC236}">
                <a16:creationId xmlns:a16="http://schemas.microsoft.com/office/drawing/2014/main" id="{92AACC11-23A7-2D4A-AE73-E39FF2712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5" y="3357564"/>
            <a:ext cx="71438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78" name="Oval 14">
            <a:extLst>
              <a:ext uri="{FF2B5EF4-FFF2-40B4-BE49-F238E27FC236}">
                <a16:creationId xmlns:a16="http://schemas.microsoft.com/office/drawing/2014/main" id="{56276FBC-F399-604A-B122-CDFE2D78D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7939" y="3500439"/>
            <a:ext cx="73025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79" name="Oval 15">
            <a:extLst>
              <a:ext uri="{FF2B5EF4-FFF2-40B4-BE49-F238E27FC236}">
                <a16:creationId xmlns:a16="http://schemas.microsoft.com/office/drawing/2014/main" id="{9888AC19-6F53-9349-82ED-2E5E160C3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0100" y="4005264"/>
            <a:ext cx="71438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80" name="Oval 16">
            <a:extLst>
              <a:ext uri="{FF2B5EF4-FFF2-40B4-BE49-F238E27FC236}">
                <a16:creationId xmlns:a16="http://schemas.microsoft.com/office/drawing/2014/main" id="{8BA44246-0E7A-BB4F-BC41-547F1C611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5" y="2852739"/>
            <a:ext cx="71438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81" name="Oval 18">
            <a:extLst>
              <a:ext uri="{FF2B5EF4-FFF2-40B4-BE49-F238E27FC236}">
                <a16:creationId xmlns:a16="http://schemas.microsoft.com/office/drawing/2014/main" id="{8028C674-2F14-A643-8F49-569214526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5775" y="3429000"/>
            <a:ext cx="71438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82" name="Oval 19">
            <a:extLst>
              <a:ext uri="{FF2B5EF4-FFF2-40B4-BE49-F238E27FC236}">
                <a16:creationId xmlns:a16="http://schemas.microsoft.com/office/drawing/2014/main" id="{5EBD1F81-3750-224A-ACF2-495901691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500" y="2852739"/>
            <a:ext cx="71438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83" name="Oval 20">
            <a:extLst>
              <a:ext uri="{FF2B5EF4-FFF2-40B4-BE49-F238E27FC236}">
                <a16:creationId xmlns:a16="http://schemas.microsoft.com/office/drawing/2014/main" id="{98543FE2-863E-6F49-ACFF-20692DD8D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7214" y="4365625"/>
            <a:ext cx="71437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84" name="Oval 21">
            <a:extLst>
              <a:ext uri="{FF2B5EF4-FFF2-40B4-BE49-F238E27FC236}">
                <a16:creationId xmlns:a16="http://schemas.microsoft.com/office/drawing/2014/main" id="{0D68A5A8-8BF5-8C44-8B3A-06A3198A9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4365625"/>
            <a:ext cx="71437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85" name="Oval 22">
            <a:extLst>
              <a:ext uri="{FF2B5EF4-FFF2-40B4-BE49-F238E27FC236}">
                <a16:creationId xmlns:a16="http://schemas.microsoft.com/office/drawing/2014/main" id="{E5922A55-2476-494A-BDAD-564FC0FCF3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0239" y="4581525"/>
            <a:ext cx="71437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86" name="Oval 23">
            <a:extLst>
              <a:ext uri="{FF2B5EF4-FFF2-40B4-BE49-F238E27FC236}">
                <a16:creationId xmlns:a16="http://schemas.microsoft.com/office/drawing/2014/main" id="{BBD6E38E-8B6E-C544-B6A4-2236F5D49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9" y="4437064"/>
            <a:ext cx="71437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87" name="Oval 24">
            <a:extLst>
              <a:ext uri="{FF2B5EF4-FFF2-40B4-BE49-F238E27FC236}">
                <a16:creationId xmlns:a16="http://schemas.microsoft.com/office/drawing/2014/main" id="{354D8E08-493B-2449-85A9-9C4A3D41A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4149725"/>
            <a:ext cx="71438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88" name="Oval 25">
            <a:extLst>
              <a:ext uri="{FF2B5EF4-FFF2-40B4-BE49-F238E27FC236}">
                <a16:creationId xmlns:a16="http://schemas.microsoft.com/office/drawing/2014/main" id="{E6A05258-6B8B-1347-A9D5-CFD2429FA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0464" y="2924175"/>
            <a:ext cx="71437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6205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39758FA8-8348-B144-8444-F5D1C85F31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Rakiplerimiz Kimler?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015B82A0-22B4-9B43-9E4F-EDA7D4542D5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tr-TR" sz="2400"/>
              <a:t>Markalar Arasın Kayma</a:t>
            </a:r>
          </a:p>
          <a:p>
            <a:pPr>
              <a:defRPr/>
            </a:pPr>
            <a:endParaRPr lang="tr-TR" sz="2400"/>
          </a:p>
          <a:p>
            <a:pPr>
              <a:buFont typeface="Wingdings" pitchFamily="2" charset="2"/>
              <a:buNone/>
              <a:defRPr/>
            </a:pPr>
            <a:endParaRPr lang="tr-TR" sz="2400"/>
          </a:p>
          <a:p>
            <a:pPr>
              <a:buFont typeface="Wingdings" pitchFamily="2" charset="2"/>
              <a:buNone/>
              <a:defRPr/>
            </a:pPr>
            <a:endParaRPr lang="tr-TR" sz="2400"/>
          </a:p>
        </p:txBody>
      </p:sp>
      <p:graphicFrame>
        <p:nvGraphicFramePr>
          <p:cNvPr id="104534" name="Group 86">
            <a:extLst>
              <a:ext uri="{FF2B5EF4-FFF2-40B4-BE49-F238E27FC236}">
                <a16:creationId xmlns:a16="http://schemas.microsoft.com/office/drawing/2014/main" id="{3ACCFE6F-A1F5-644B-A6E4-A5E6430301AF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3287714" y="2349500"/>
          <a:ext cx="6192837" cy="2808290"/>
        </p:xfrm>
        <a:graphic>
          <a:graphicData uri="http://schemas.openxmlformats.org/drawingml/2006/table">
            <a:tbl>
              <a:tblPr/>
              <a:tblGrid>
                <a:gridCol w="1366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1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794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DA9A288C-AD6C-F54F-B398-3DB593257B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Rekabet Stratejileri</a:t>
            </a: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7ACD1C70-753A-2547-A204-1AFC4E8904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38400" y="1600201"/>
            <a:ext cx="7772400" cy="2549525"/>
          </a:xfrm>
        </p:spPr>
        <p:txBody>
          <a:bodyPr/>
          <a:lstStyle/>
          <a:p>
            <a:pPr>
              <a:defRPr/>
            </a:pPr>
            <a:endParaRPr lang="tr-TR"/>
          </a:p>
        </p:txBody>
      </p:sp>
      <p:grpSp>
        <p:nvGrpSpPr>
          <p:cNvPr id="90116" name="Group 4">
            <a:extLst>
              <a:ext uri="{FF2B5EF4-FFF2-40B4-BE49-F238E27FC236}">
                <a16:creationId xmlns:a16="http://schemas.microsoft.com/office/drawing/2014/main" id="{DCAEB02A-348D-CA49-9FA8-A4008B0C1D63}"/>
              </a:ext>
            </a:extLst>
          </p:cNvPr>
          <p:cNvGrpSpPr>
            <a:grpSpLocks/>
          </p:cNvGrpSpPr>
          <p:nvPr/>
        </p:nvGrpSpPr>
        <p:grpSpPr bwMode="auto">
          <a:xfrm>
            <a:off x="3359151" y="2205038"/>
            <a:ext cx="5622925" cy="2184400"/>
            <a:chOff x="1800" y="4860"/>
            <a:chExt cx="6480" cy="1440"/>
          </a:xfrm>
        </p:grpSpPr>
        <p:sp>
          <p:nvSpPr>
            <p:cNvPr id="90118" name="Text Box 5">
              <a:extLst>
                <a:ext uri="{FF2B5EF4-FFF2-40B4-BE49-F238E27FC236}">
                  <a16:creationId xmlns:a16="http://schemas.microsoft.com/office/drawing/2014/main" id="{2635354C-F748-3446-B9ED-C3CEB2DA65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0" y="5040"/>
              <a:ext cx="144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tr-TR" altLang="tr-TR" sz="1200"/>
            </a:p>
            <a:p>
              <a:pPr eaLnBrk="1" hangingPunct="1"/>
              <a:endParaRPr lang="tr-TR" altLang="tr-TR" sz="1200"/>
            </a:p>
            <a:p>
              <a:pPr eaLnBrk="1" hangingPunct="1"/>
              <a:r>
                <a:rPr lang="tr-TR" altLang="tr-TR" sz="1600"/>
                <a:t>Rekabet Stratejileri</a:t>
              </a:r>
              <a:r>
                <a:rPr lang="tr-TR" altLang="tr-TR" sz="1200"/>
                <a:t> </a:t>
              </a:r>
              <a:endParaRPr lang="tr-TR" altLang="tr-TR"/>
            </a:p>
          </p:txBody>
        </p:sp>
        <p:sp>
          <p:nvSpPr>
            <p:cNvPr id="90119" name="Line 6">
              <a:extLst>
                <a:ext uri="{FF2B5EF4-FFF2-40B4-BE49-F238E27FC236}">
                  <a16:creationId xmlns:a16="http://schemas.microsoft.com/office/drawing/2014/main" id="{F1AE9693-1605-A941-A3E3-03027DFF9C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0" y="5040"/>
              <a:ext cx="198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0120" name="Line 7">
              <a:extLst>
                <a:ext uri="{FF2B5EF4-FFF2-40B4-BE49-F238E27FC236}">
                  <a16:creationId xmlns:a16="http://schemas.microsoft.com/office/drawing/2014/main" id="{02E05C4C-5CD3-744F-A0F1-F8C02367DD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0" y="5400"/>
              <a:ext cx="198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0121" name="Text Box 8">
              <a:extLst>
                <a:ext uri="{FF2B5EF4-FFF2-40B4-BE49-F238E27FC236}">
                  <a16:creationId xmlns:a16="http://schemas.microsoft.com/office/drawing/2014/main" id="{0017DEBB-009A-E540-B1D4-E348D15DC6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00" y="4860"/>
              <a:ext cx="27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r>
                <a:rPr lang="tr-TR" altLang="tr-TR" sz="1600"/>
                <a:t>Pazar payı koruma</a:t>
              </a:r>
            </a:p>
          </p:txBody>
        </p:sp>
        <p:sp>
          <p:nvSpPr>
            <p:cNvPr id="90122" name="Text Box 9">
              <a:extLst>
                <a:ext uri="{FF2B5EF4-FFF2-40B4-BE49-F238E27FC236}">
                  <a16:creationId xmlns:a16="http://schemas.microsoft.com/office/drawing/2014/main" id="{017519EE-748F-394B-B012-A6AB0ACF46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00" y="5760"/>
              <a:ext cx="288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r>
                <a:rPr lang="tr-TR" altLang="tr-TR" sz="1600"/>
                <a:t>Pazar payını artırma</a:t>
              </a:r>
            </a:p>
          </p:txBody>
        </p:sp>
      </p:grpSp>
      <p:sp>
        <p:nvSpPr>
          <p:cNvPr id="90117" name="Text Box 11">
            <a:extLst>
              <a:ext uri="{FF2B5EF4-FFF2-40B4-BE49-F238E27FC236}">
                <a16:creationId xmlns:a16="http://schemas.microsoft.com/office/drawing/2014/main" id="{AD6CEC4D-A30A-9C45-9131-2E6368F93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8" y="4581525"/>
            <a:ext cx="61214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 sz="1600"/>
              <a:t>Genel işletme stratejileri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tr-TR" altLang="tr-TR" sz="1600"/>
              <a:t>Geliştirme (Büyüme-İnşa), 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tr-TR" altLang="tr-TR" sz="1600"/>
              <a:t>Koruma (Tutma),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tr-TR" altLang="tr-TR" sz="1600"/>
              <a:t>Hasat ve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tr-TR" altLang="tr-TR" sz="1600"/>
              <a:t>Tasfiye stratejileridir.</a:t>
            </a:r>
          </a:p>
        </p:txBody>
      </p:sp>
    </p:spTree>
    <p:extLst>
      <p:ext uri="{BB962C8B-B14F-4D97-AF65-F5344CB8AC3E}">
        <p14:creationId xmlns:p14="http://schemas.microsoft.com/office/powerpoint/2010/main" val="692696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03138AF9-BA44-A343-B568-835CF1A9B9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Rekabeti Etkilen Faktörler</a:t>
            </a:r>
          </a:p>
        </p:txBody>
      </p:sp>
      <p:sp>
        <p:nvSpPr>
          <p:cNvPr id="91139" name="Text Box 4">
            <a:extLst>
              <a:ext uri="{FF2B5EF4-FFF2-40B4-BE49-F238E27FC236}">
                <a16:creationId xmlns:a16="http://schemas.microsoft.com/office/drawing/2014/main" id="{E598D5A6-87B6-4840-8FDC-2B50533A0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475" y="3284539"/>
            <a:ext cx="1657350" cy="788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tr-TR" altLang="tr-TR"/>
          </a:p>
          <a:p>
            <a:pPr eaLnBrk="1" hangingPunct="1">
              <a:spcBef>
                <a:spcPct val="50000"/>
              </a:spcBef>
            </a:pPr>
            <a:endParaRPr lang="tr-TR" altLang="tr-TR"/>
          </a:p>
        </p:txBody>
      </p:sp>
      <p:sp>
        <p:nvSpPr>
          <p:cNvPr id="91140" name="Text Box 8">
            <a:extLst>
              <a:ext uri="{FF2B5EF4-FFF2-40B4-BE49-F238E27FC236}">
                <a16:creationId xmlns:a16="http://schemas.microsoft.com/office/drawing/2014/main" id="{71F242EE-CD58-7144-AEB7-908BC78F2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4" y="3224213"/>
            <a:ext cx="1296987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/>
              <a:t>Arz edicililerin gücü</a:t>
            </a:r>
          </a:p>
        </p:txBody>
      </p:sp>
      <p:sp>
        <p:nvSpPr>
          <p:cNvPr id="91141" name="Text Box 10">
            <a:extLst>
              <a:ext uri="{FF2B5EF4-FFF2-40B4-BE49-F238E27FC236}">
                <a16:creationId xmlns:a16="http://schemas.microsoft.com/office/drawing/2014/main" id="{E8819994-7FFC-4549-BECC-3634BBA20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3209926"/>
            <a:ext cx="12969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/>
              <a:t>Alıcıların gücü</a:t>
            </a:r>
          </a:p>
        </p:txBody>
      </p:sp>
      <p:sp>
        <p:nvSpPr>
          <p:cNvPr id="91142" name="Line 11">
            <a:extLst>
              <a:ext uri="{FF2B5EF4-FFF2-40B4-BE49-F238E27FC236}">
                <a16:creationId xmlns:a16="http://schemas.microsoft.com/office/drawing/2014/main" id="{82C621CF-2E78-8D4C-A9AA-A22C2B6B08F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5413" y="3644900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91143" name="Line 12">
            <a:extLst>
              <a:ext uri="{FF2B5EF4-FFF2-40B4-BE49-F238E27FC236}">
                <a16:creationId xmlns:a16="http://schemas.microsoft.com/office/drawing/2014/main" id="{EE1E0D3F-BD26-2246-A08E-885DEA10F3A6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0826" y="3573463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91144" name="Line 13">
            <a:extLst>
              <a:ext uri="{FF2B5EF4-FFF2-40B4-BE49-F238E27FC236}">
                <a16:creationId xmlns:a16="http://schemas.microsoft.com/office/drawing/2014/main" id="{0866C3AD-CBB9-0745-B3F4-5E7FAA4C31BE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4200" y="2420938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91145" name="Text Box 14">
            <a:extLst>
              <a:ext uri="{FF2B5EF4-FFF2-40B4-BE49-F238E27FC236}">
                <a16:creationId xmlns:a16="http://schemas.microsoft.com/office/drawing/2014/main" id="{F389154D-6C40-4045-AB86-7C27A6DEE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1" y="1700214"/>
            <a:ext cx="1871663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/>
              <a:t>Pazara Giriş Engelleri</a:t>
            </a:r>
          </a:p>
        </p:txBody>
      </p:sp>
      <p:sp>
        <p:nvSpPr>
          <p:cNvPr id="91146" name="Text Box 15">
            <a:extLst>
              <a:ext uri="{FF2B5EF4-FFF2-40B4-BE49-F238E27FC236}">
                <a16:creationId xmlns:a16="http://schemas.microsoft.com/office/drawing/2014/main" id="{FDBDA242-1170-1845-9851-A8B483945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0325" y="3232150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  <a:p>
            <a:pPr eaLnBrk="1" hangingPunct="1"/>
            <a:endParaRPr lang="tr-TR" altLang="tr-TR"/>
          </a:p>
        </p:txBody>
      </p:sp>
      <p:sp>
        <p:nvSpPr>
          <p:cNvPr id="91147" name="AutoShape 16">
            <a:extLst>
              <a:ext uri="{FF2B5EF4-FFF2-40B4-BE49-F238E27FC236}">
                <a16:creationId xmlns:a16="http://schemas.microsoft.com/office/drawing/2014/main" id="{62E6ED1E-42B5-4049-BE4B-DC854301D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7938" y="3357564"/>
            <a:ext cx="360362" cy="566737"/>
          </a:xfrm>
          <a:prstGeom prst="curvedRightArrow">
            <a:avLst>
              <a:gd name="adj1" fmla="val 31454"/>
              <a:gd name="adj2" fmla="val 6290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1148" name="AutoShape 18">
            <a:extLst>
              <a:ext uri="{FF2B5EF4-FFF2-40B4-BE49-F238E27FC236}">
                <a16:creationId xmlns:a16="http://schemas.microsoft.com/office/drawing/2014/main" id="{BE6CD776-697A-9F47-BECB-35568B9C867E}"/>
              </a:ext>
            </a:extLst>
          </p:cNvPr>
          <p:cNvSpPr>
            <a:spLocks noChangeArrowheads="1"/>
          </p:cNvSpPr>
          <p:nvPr/>
        </p:nvSpPr>
        <p:spPr bwMode="auto">
          <a:xfrm rot="15822786">
            <a:off x="5831682" y="3477420"/>
            <a:ext cx="673100" cy="287337"/>
          </a:xfrm>
          <a:prstGeom prst="curvedUpArrow">
            <a:avLst>
              <a:gd name="adj1" fmla="val 46851"/>
              <a:gd name="adj2" fmla="val 93702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1149" name="Text Box 19">
            <a:extLst>
              <a:ext uri="{FF2B5EF4-FFF2-40B4-BE49-F238E27FC236}">
                <a16:creationId xmlns:a16="http://schemas.microsoft.com/office/drawing/2014/main" id="{50CED84F-DD94-F644-905D-17A7CE8A2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5" y="5084763"/>
            <a:ext cx="1296988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/>
              <a:t>İkame Ürünlerin Varlığı</a:t>
            </a:r>
          </a:p>
        </p:txBody>
      </p:sp>
      <p:sp>
        <p:nvSpPr>
          <p:cNvPr id="91150" name="Line 20">
            <a:extLst>
              <a:ext uri="{FF2B5EF4-FFF2-40B4-BE49-F238E27FC236}">
                <a16:creationId xmlns:a16="http://schemas.microsoft.com/office/drawing/2014/main" id="{3E7F37BB-9EED-6F4B-86AC-F18FCD3D86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35638" y="4149725"/>
            <a:ext cx="0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2936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B527BB7C-07F3-E04D-85A2-F8492E204D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800"/>
              <a:t>Rekabet Stratejileri</a:t>
            </a:r>
            <a:br>
              <a:rPr lang="tr-TR" sz="3800"/>
            </a:br>
            <a:r>
              <a:rPr lang="tr-TR" sz="3800"/>
              <a:t>	-Savunma ve Saldırı Stratejileri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309288CB-6857-DD47-AA8B-EF76C9F661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grpSp>
        <p:nvGrpSpPr>
          <p:cNvPr id="92164" name="Group 4">
            <a:extLst>
              <a:ext uri="{FF2B5EF4-FFF2-40B4-BE49-F238E27FC236}">
                <a16:creationId xmlns:a16="http://schemas.microsoft.com/office/drawing/2014/main" id="{5C6473FE-F4F6-A349-AA31-B45E54C50C92}"/>
              </a:ext>
            </a:extLst>
          </p:cNvPr>
          <p:cNvGrpSpPr>
            <a:grpSpLocks/>
          </p:cNvGrpSpPr>
          <p:nvPr/>
        </p:nvGrpSpPr>
        <p:grpSpPr bwMode="auto">
          <a:xfrm>
            <a:off x="3000375" y="2420939"/>
            <a:ext cx="5975350" cy="2879725"/>
            <a:chOff x="2160" y="11880"/>
            <a:chExt cx="6120" cy="2520"/>
          </a:xfrm>
        </p:grpSpPr>
        <p:sp>
          <p:nvSpPr>
            <p:cNvPr id="92165" name="Text Box 5">
              <a:extLst>
                <a:ext uri="{FF2B5EF4-FFF2-40B4-BE49-F238E27FC236}">
                  <a16:creationId xmlns:a16="http://schemas.microsoft.com/office/drawing/2014/main" id="{8A608FF0-01EB-B742-86E2-A8C9F6D199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2240"/>
              <a:ext cx="198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r>
                <a:rPr lang="tr-TR" altLang="tr-TR" sz="1600"/>
                <a:t>Pazar liderinin stratejileri </a:t>
              </a:r>
            </a:p>
          </p:txBody>
        </p:sp>
        <p:sp>
          <p:nvSpPr>
            <p:cNvPr id="92166" name="Line 6">
              <a:extLst>
                <a:ext uri="{FF2B5EF4-FFF2-40B4-BE49-F238E27FC236}">
                  <a16:creationId xmlns:a16="http://schemas.microsoft.com/office/drawing/2014/main" id="{4AF9AAD1-DF69-DC48-96A9-DC77241A7C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40" y="12060"/>
              <a:ext cx="162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2167" name="Line 7">
              <a:extLst>
                <a:ext uri="{FF2B5EF4-FFF2-40B4-BE49-F238E27FC236}">
                  <a16:creationId xmlns:a16="http://schemas.microsoft.com/office/drawing/2014/main" id="{6E757670-6E79-9244-B1C4-EE82CAD4CE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0" y="12600"/>
              <a:ext cx="162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2168" name="Text Box 8">
              <a:extLst>
                <a:ext uri="{FF2B5EF4-FFF2-40B4-BE49-F238E27FC236}">
                  <a16:creationId xmlns:a16="http://schemas.microsoft.com/office/drawing/2014/main" id="{560709B3-996A-7A43-B250-58AD67355E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0" y="11880"/>
              <a:ext cx="23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r>
                <a:rPr lang="tr-TR" altLang="tr-TR" sz="1600"/>
                <a:t>Geliştirme stratejisi </a:t>
              </a:r>
            </a:p>
          </p:txBody>
        </p:sp>
        <p:sp>
          <p:nvSpPr>
            <p:cNvPr id="92169" name="Text Box 9">
              <a:extLst>
                <a:ext uri="{FF2B5EF4-FFF2-40B4-BE49-F238E27FC236}">
                  <a16:creationId xmlns:a16="http://schemas.microsoft.com/office/drawing/2014/main" id="{6663C734-AB11-5449-BF73-D05B604851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0" y="12780"/>
              <a:ext cx="25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r>
                <a:rPr lang="tr-TR" altLang="tr-TR" sz="1600"/>
                <a:t>Savunma Stratejileri</a:t>
              </a:r>
            </a:p>
          </p:txBody>
        </p:sp>
        <p:sp>
          <p:nvSpPr>
            <p:cNvPr id="92170" name="Text Box 10">
              <a:extLst>
                <a:ext uri="{FF2B5EF4-FFF2-40B4-BE49-F238E27FC236}">
                  <a16:creationId xmlns:a16="http://schemas.microsoft.com/office/drawing/2014/main" id="{E69EAAFE-78AF-384D-872E-655C7B9DCA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3320"/>
              <a:ext cx="1800" cy="1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tr-TR" altLang="tr-TR" sz="1600"/>
            </a:p>
            <a:p>
              <a:pPr eaLnBrk="1" hangingPunct="1"/>
              <a:r>
                <a:rPr lang="tr-TR" altLang="tr-TR" sz="1600"/>
                <a:t>Meydan okuyucuların</a:t>
              </a:r>
            </a:p>
            <a:p>
              <a:pPr eaLnBrk="1" hangingPunct="1"/>
              <a:r>
                <a:rPr lang="tr-TR" altLang="tr-TR" sz="1600"/>
                <a:t>stratejileri</a:t>
              </a:r>
            </a:p>
          </p:txBody>
        </p:sp>
        <p:sp>
          <p:nvSpPr>
            <p:cNvPr id="92171" name="Line 11">
              <a:extLst>
                <a:ext uri="{FF2B5EF4-FFF2-40B4-BE49-F238E27FC236}">
                  <a16:creationId xmlns:a16="http://schemas.microsoft.com/office/drawing/2014/main" id="{AEEB26B5-39C4-794F-897B-9C4D6C7A1D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0" y="13860"/>
              <a:ext cx="1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2172" name="Text Box 12">
              <a:extLst>
                <a:ext uri="{FF2B5EF4-FFF2-40B4-BE49-F238E27FC236}">
                  <a16:creationId xmlns:a16="http://schemas.microsoft.com/office/drawing/2014/main" id="{333297DD-92F4-D542-AE45-2F43A4A038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0" y="13680"/>
              <a:ext cx="252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r>
                <a:rPr lang="tr-TR" altLang="tr-TR" sz="1600"/>
                <a:t>Saldırı Stratejileri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7526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5" name="Rectangle 9">
            <a:extLst>
              <a:ext uri="{FF2B5EF4-FFF2-40B4-BE49-F238E27FC236}">
                <a16:creationId xmlns:a16="http://schemas.microsoft.com/office/drawing/2014/main" id="{8C1A6ECD-85C3-0549-AEB1-9A392C4E9C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800"/>
              <a:t>Rekabet Stratejileri</a:t>
            </a:r>
            <a:br>
              <a:rPr lang="tr-TR" sz="3800"/>
            </a:br>
            <a:r>
              <a:rPr lang="tr-TR" sz="3800"/>
              <a:t>	-Saldırı Stratejileri</a:t>
            </a:r>
          </a:p>
        </p:txBody>
      </p:sp>
      <p:sp>
        <p:nvSpPr>
          <p:cNvPr id="93187" name="Rectangle 34">
            <a:extLst>
              <a:ext uri="{FF2B5EF4-FFF2-40B4-BE49-F238E27FC236}">
                <a16:creationId xmlns:a16="http://schemas.microsoft.com/office/drawing/2014/main" id="{A99E130C-E885-7E4B-8775-4E41391D2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700" y="1693219"/>
            <a:ext cx="5488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360363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 sz="2400">
              <a:latin typeface="Times New Roman" panose="02020603050405020304" pitchFamily="18" charset="0"/>
            </a:endParaRPr>
          </a:p>
        </p:txBody>
      </p:sp>
      <p:sp>
        <p:nvSpPr>
          <p:cNvPr id="93188" name="Rectangle 42">
            <a:extLst>
              <a:ext uri="{FF2B5EF4-FFF2-40B4-BE49-F238E27FC236}">
                <a16:creationId xmlns:a16="http://schemas.microsoft.com/office/drawing/2014/main" id="{4B326AF0-420C-3942-8C15-04F08EA0B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700" y="1739384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3189" name="Rectangle 43">
            <a:extLst>
              <a:ext uri="{FF2B5EF4-FFF2-40B4-BE49-F238E27FC236}">
                <a16:creationId xmlns:a16="http://schemas.microsoft.com/office/drawing/2014/main" id="{7BFC8375-4DBE-0448-BEA2-AFD6A8018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301" y="4703119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 sz="2400">
              <a:latin typeface="Times New Roman" panose="02020603050405020304" pitchFamily="18" charset="0"/>
            </a:endParaRPr>
          </a:p>
        </p:txBody>
      </p:sp>
      <p:grpSp>
        <p:nvGrpSpPr>
          <p:cNvPr id="93190" name="Group 45">
            <a:extLst>
              <a:ext uri="{FF2B5EF4-FFF2-40B4-BE49-F238E27FC236}">
                <a16:creationId xmlns:a16="http://schemas.microsoft.com/office/drawing/2014/main" id="{2244B1AF-10BA-C743-B394-EC33D76BAD51}"/>
              </a:ext>
            </a:extLst>
          </p:cNvPr>
          <p:cNvGrpSpPr>
            <a:grpSpLocks/>
          </p:cNvGrpSpPr>
          <p:nvPr/>
        </p:nvGrpSpPr>
        <p:grpSpPr bwMode="auto">
          <a:xfrm>
            <a:off x="2711450" y="1557339"/>
            <a:ext cx="6985000" cy="4929187"/>
            <a:chOff x="703" y="981"/>
            <a:chExt cx="4400" cy="3105"/>
          </a:xfrm>
        </p:grpSpPr>
        <p:pic>
          <p:nvPicPr>
            <p:cNvPr id="93191" name="Picture 25" descr="resim1">
              <a:extLst>
                <a:ext uri="{FF2B5EF4-FFF2-40B4-BE49-F238E27FC236}">
                  <a16:creationId xmlns:a16="http://schemas.microsoft.com/office/drawing/2014/main" id="{C191AE9A-656A-A34E-8664-35FF21474C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" y="981"/>
              <a:ext cx="4400" cy="3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" name="Text Box 33">
              <a:extLst>
                <a:ext uri="{FF2B5EF4-FFF2-40B4-BE49-F238E27FC236}">
                  <a16:creationId xmlns:a16="http://schemas.microsoft.com/office/drawing/2014/main" id="{B2CF0F7A-AE68-1248-A3C4-E3701746418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716" y="1275"/>
              <a:ext cx="1392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tr-TR" sz="1200" kern="0">
                  <a:solidFill>
                    <a:sysClr val="windowText" lastClr="000000"/>
                  </a:solidFill>
                  <a:cs typeface="Times New Roman" pitchFamily="18" charset="0"/>
                </a:rPr>
                <a:t>By-pass Saldırısı</a:t>
              </a:r>
              <a:endParaRPr lang="tr-TR" sz="12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6" name="Text Box 32">
              <a:extLst>
                <a:ext uri="{FF2B5EF4-FFF2-40B4-BE49-F238E27FC236}">
                  <a16:creationId xmlns:a16="http://schemas.microsoft.com/office/drawing/2014/main" id="{5D391DF8-A01A-A047-86B0-EEA3997AA026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716" y="1477"/>
              <a:ext cx="1392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tr-TR" sz="1200" kern="0">
                  <a:solidFill>
                    <a:sysClr val="windowText" lastClr="000000"/>
                  </a:solidFill>
                  <a:cs typeface="Times New Roman" pitchFamily="18" charset="0"/>
                </a:rPr>
                <a:t>Kanat Saldırısı</a:t>
              </a:r>
              <a:endParaRPr lang="tr-TR" sz="12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7" name="Text Box 31">
              <a:extLst>
                <a:ext uri="{FF2B5EF4-FFF2-40B4-BE49-F238E27FC236}">
                  <a16:creationId xmlns:a16="http://schemas.microsoft.com/office/drawing/2014/main" id="{E2B54532-A85B-7048-A302-F2A06C95DAD5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716" y="2740"/>
              <a:ext cx="1392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tr-TR" sz="1200" kern="0">
                  <a:solidFill>
                    <a:sysClr val="windowText" lastClr="000000"/>
                  </a:solidFill>
                  <a:cs typeface="Times New Roman" pitchFamily="18" charset="0"/>
                </a:rPr>
                <a:t>Kuşatma Saldırısı</a:t>
              </a:r>
              <a:endParaRPr lang="tr-TR" sz="12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8" name="Text Box 30">
              <a:extLst>
                <a:ext uri="{FF2B5EF4-FFF2-40B4-BE49-F238E27FC236}">
                  <a16:creationId xmlns:a16="http://schemas.microsoft.com/office/drawing/2014/main" id="{03BA261C-8371-5546-9B31-BD8A8377A62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716" y="2303"/>
              <a:ext cx="1392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tr-TR" sz="1200" kern="0">
                  <a:solidFill>
                    <a:sysClr val="windowText" lastClr="000000"/>
                  </a:solidFill>
                  <a:cs typeface="Times New Roman" pitchFamily="18" charset="0"/>
                </a:rPr>
                <a:t>Cepheden Saldırı</a:t>
              </a:r>
              <a:endParaRPr lang="tr-TR" sz="12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9" name="Text Box 29">
              <a:extLst>
                <a:ext uri="{FF2B5EF4-FFF2-40B4-BE49-F238E27FC236}">
                  <a16:creationId xmlns:a16="http://schemas.microsoft.com/office/drawing/2014/main" id="{D7BA25C8-1807-FC40-8A5F-641E0EDDA3C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716" y="3654"/>
              <a:ext cx="1392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tr-TR" sz="1200" kern="0">
                  <a:solidFill>
                    <a:sysClr val="windowText" lastClr="000000"/>
                  </a:solidFill>
                  <a:cs typeface="Times New Roman" pitchFamily="18" charset="0"/>
                </a:rPr>
                <a:t>Gerilla Saldırısı</a:t>
              </a:r>
              <a:endParaRPr lang="tr-TR" sz="12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0" name="Text Box 28">
              <a:extLst>
                <a:ext uri="{FF2B5EF4-FFF2-40B4-BE49-F238E27FC236}">
                  <a16:creationId xmlns:a16="http://schemas.microsoft.com/office/drawing/2014/main" id="{8FFA812E-7F87-3049-8961-2FB6422DC67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45" y="2438"/>
              <a:ext cx="678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tr-TR" sz="1200" b="1" i="1" kern="0">
                  <a:solidFill>
                    <a:sysClr val="windowText" lastClr="000000"/>
                  </a:solidFill>
                  <a:cs typeface="Times New Roman" pitchFamily="18" charset="0"/>
                </a:rPr>
                <a:t>Saldıran</a:t>
              </a:r>
              <a:endParaRPr lang="tr-TR" sz="1200" i="1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1" name="Text Box 27">
              <a:extLst>
                <a:ext uri="{FF2B5EF4-FFF2-40B4-BE49-F238E27FC236}">
                  <a16:creationId xmlns:a16="http://schemas.microsoft.com/office/drawing/2014/main" id="{6E11F92C-6461-8E42-A2B3-F308A7EE0742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162" y="2394"/>
              <a:ext cx="1215" cy="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algn="just">
                <a:defRPr/>
              </a:pPr>
              <a:r>
                <a:rPr lang="en-US" sz="1200" b="1" i="1" kern="0">
                  <a:solidFill>
                    <a:sysClr val="windowText" lastClr="000000"/>
                  </a:solidFill>
                  <a:cs typeface="Times New Roman" pitchFamily="18" charset="0"/>
                </a:rPr>
                <a:t>Savunan</a:t>
              </a:r>
            </a:p>
            <a:p>
              <a:pPr eaLnBrk="0" hangingPunct="0">
                <a:defRPr/>
              </a:pPr>
              <a:endParaRPr lang="en-US" sz="1200" kern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6956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akipler">
  <a:themeElements>
    <a:clrScheme name="Rakipler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Rakipler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kipler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165</Words>
  <Application>Microsoft Macintosh PowerPoint</Application>
  <PresentationFormat>Geniş ekran</PresentationFormat>
  <Paragraphs>76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Verdana</vt:lpstr>
      <vt:lpstr>Wingdings</vt:lpstr>
      <vt:lpstr>Office Teması</vt:lpstr>
      <vt:lpstr>Rakipler</vt:lpstr>
      <vt:lpstr>Rekabet</vt:lpstr>
      <vt:lpstr>Rakiplerimiz Kimler?</vt:lpstr>
      <vt:lpstr>Rakiplerimiz Kimler?</vt:lpstr>
      <vt:lpstr>Rakiplerimiz Kimler?</vt:lpstr>
      <vt:lpstr>Rekabet Stratejileri</vt:lpstr>
      <vt:lpstr>Rekabeti Etkilen Faktörler</vt:lpstr>
      <vt:lpstr>Rekabet Stratejileri  -Savunma ve Saldırı Stratejileri</vt:lpstr>
      <vt:lpstr>Rekabet Stratejileri  -Saldırı Stratejileri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Rekabet</dc:title>
  <dc:creator>sparrow gulencer</dc:creator>
  <cp:lastModifiedBy>sparrow gulencer</cp:lastModifiedBy>
  <cp:revision>1</cp:revision>
  <dcterms:created xsi:type="dcterms:W3CDTF">2018-04-01T19:16:29Z</dcterms:created>
  <dcterms:modified xsi:type="dcterms:W3CDTF">2018-04-01T19:18:29Z</dcterms:modified>
</cp:coreProperties>
</file>