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3BAEE-E0CE-4FDA-B66D-C741E8289069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35CEBE-4123-4F6C-8D2D-D342FD211F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6201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9F47A-0DDB-4526-8A9B-DCEC77670323}" type="datetime1">
              <a:rPr lang="tr-TR" smtClean="0"/>
              <a:t>30.04.2020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Öğr. Gör.Av. Emrullah MANAV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599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1155B-3707-4F19-A1ED-FA1584A0AD12}" type="datetime1">
              <a:rPr lang="tr-TR" smtClean="0"/>
              <a:t>30.04.2020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Öğr. Gör.Av. Emrullah MANAV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70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D709B-191A-4A56-9C50-9308540220E7}" type="datetime1">
              <a:rPr lang="tr-TR" smtClean="0"/>
              <a:t>30.04.2020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Öğr. Gör.Av. Emrullah MANAV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077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CADB8-B6FA-4391-AB8A-B10DC2CF89D7}" type="datetime1">
              <a:rPr lang="tr-TR" smtClean="0"/>
              <a:t>30.04.2020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Öğr. Gör.Av. Emrullah MANAV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264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FF95F242-8EF3-46E6-A333-3325A49FABF2}" type="datetime1">
              <a:rPr lang="tr-TR" smtClean="0"/>
              <a:t>30.04.2020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r>
              <a:rPr lang="sv-SE"/>
              <a:t>Öğr. Gör.Av. Emrullah MANAV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119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61440-3DB6-4ECB-AB87-5F1B87F6FE1C}" type="datetime1">
              <a:rPr lang="tr-TR" smtClean="0"/>
              <a:t>30.04.2020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Öğr. Gör.Av. Emrullah MANAV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854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3BF0B-5004-4726-B1EE-C316E6842534}" type="datetime1">
              <a:rPr lang="tr-TR" smtClean="0"/>
              <a:t>30.04.2020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Öğr. Gör.Av. Emrullah MANAV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408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6EA8E-FAB1-4D39-8FBC-6A7581CC96E6}" type="datetime1">
              <a:rPr lang="tr-TR" smtClean="0"/>
              <a:t>30.04.2020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Öğr. Gör.Av. Emrullah MANAV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152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39BEA-3341-4013-82D4-FA0CAEE946E1}" type="datetime1">
              <a:rPr lang="tr-TR" smtClean="0"/>
              <a:t>30.04.2020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Öğr. Gör.Av. Emrullah MANAV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6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8B195-E6EE-4374-893E-F784E6DF2E64}" type="datetime1">
              <a:rPr lang="tr-TR" smtClean="0"/>
              <a:t>30.04.2020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Öğr. Gör.Av. Emrullah MANAV</a:t>
            </a:r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818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E85C3-521D-4F84-9E03-EAA69FE99E14}" type="datetime1">
              <a:rPr lang="tr-TR" smtClean="0"/>
              <a:t>30.04.2020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777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D24B9B21-5C08-44F4-8CE5-98111B3C1FF9}" type="datetime1">
              <a:rPr lang="tr-TR" smtClean="0"/>
              <a:t>30.04.2020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sv-SE"/>
              <a:t>Öğr. Gör.Av. Emrullah MANAV</a:t>
            </a:r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768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35907-EB9C-4E11-8A9B-D25B0AD8D7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5023E776-45C0-4AD4-BBE6-9B98964E25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37524" y="2064729"/>
            <a:ext cx="3676960" cy="3193069"/>
          </a:xfrm>
        </p:spPr>
        <p:txBody>
          <a:bodyPr anchor="ctr">
            <a:normAutofit/>
          </a:bodyPr>
          <a:lstStyle/>
          <a:p>
            <a:pPr algn="ctr"/>
            <a:r>
              <a:rPr lang="tr-TR" sz="2800" dirty="0">
                <a:solidFill>
                  <a:schemeClr val="bg1">
                    <a:lumMod val="50000"/>
                  </a:schemeClr>
                </a:solidFill>
              </a:rPr>
              <a:t>HUKUK KURALLARININ ÖZELLİĞİ </a:t>
            </a:r>
          </a:p>
          <a:p>
            <a:pPr algn="ctr"/>
            <a:r>
              <a:rPr lang="tr-TR" sz="2800" dirty="0">
                <a:solidFill>
                  <a:schemeClr val="bg1">
                    <a:lumMod val="50000"/>
                  </a:schemeClr>
                </a:solidFill>
              </a:rPr>
              <a:t>VE </a:t>
            </a:r>
          </a:p>
          <a:p>
            <a:pPr algn="ctr"/>
            <a:r>
              <a:rPr lang="tr-TR" sz="2800" dirty="0">
                <a:solidFill>
                  <a:schemeClr val="bg1">
                    <a:lumMod val="50000"/>
                  </a:schemeClr>
                </a:solidFill>
              </a:rPr>
              <a:t>HUKUK SİSTEMİ 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4CFDD4A-4FA1-4CD9-90D5-E253C2040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14818" y="720071"/>
            <a:ext cx="5417868" cy="5417858"/>
            <a:chOff x="1311770" y="720071"/>
            <a:chExt cx="5417868" cy="5417858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4AB5B6FA-7B4F-437A-9C78-144C7DCD1E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1770" y="720071"/>
              <a:ext cx="5417868" cy="5417858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A4199C21-6AE0-4F6F-AA96-6FFF97BB95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8390" y="1006688"/>
              <a:ext cx="4844628" cy="4844620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Başlık 1">
            <a:extLst>
              <a:ext uri="{FF2B5EF4-FFF2-40B4-BE49-F238E27FC236}">
                <a16:creationId xmlns:a16="http://schemas.microsoft.com/office/drawing/2014/main" id="{8D44FA44-40AD-4670-A004-39E255C3E3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7507" y="1316890"/>
            <a:ext cx="4606394" cy="4224216"/>
          </a:xfrm>
        </p:spPr>
        <p:txBody>
          <a:bodyPr>
            <a:normAutofit/>
          </a:bodyPr>
          <a:lstStyle/>
          <a:p>
            <a:pPr algn="ctr"/>
            <a:r>
              <a:rPr lang="tr-TR" sz="6000">
                <a:solidFill>
                  <a:srgbClr val="FFFFFF"/>
                </a:solidFill>
              </a:rPr>
              <a:t>TEMEL HUKUK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9C69FA7-0958-4ED9-A0DF-E87A0C137B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45208" y="3388657"/>
            <a:ext cx="36576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E8762B4-87F9-4A7C-A6AC-13E708DCF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3B80-0E50-4596-A48C-8F2DE2C4F7AA}" type="datetime1">
              <a:rPr lang="tr-TR" smtClean="0"/>
              <a:t>30.04.2020</a:t>
            </a:fld>
            <a:endParaRPr lang="en-US" dirty="0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D912884-6990-4461-AE1F-05A2EDB23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Öğr. Gör.Av. Emrullah MANAV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583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20" name="Group 11">
            <a:extLst>
              <a:ext uri="{FF2B5EF4-FFF2-40B4-BE49-F238E27FC236}">
                <a16:creationId xmlns:a16="http://schemas.microsoft.com/office/drawing/2014/main" id="{E799C3D5-7D55-4046-808C-F290F456D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61035" y="1679569"/>
            <a:ext cx="3498864" cy="3498858"/>
            <a:chOff x="1061035" y="1679569"/>
            <a:chExt cx="3498864" cy="3498858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1035" y="1679569"/>
              <a:ext cx="3498864" cy="3498858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21" name="Oval 13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46134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Başlık 1">
            <a:extLst>
              <a:ext uri="{FF2B5EF4-FFF2-40B4-BE49-F238E27FC236}">
                <a16:creationId xmlns:a16="http://schemas.microsoft.com/office/drawing/2014/main" id="{86E94EB2-30A9-44AC-BBA2-D6E38C02E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0145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tr-TR" sz="3000" dirty="0">
                <a:solidFill>
                  <a:srgbClr val="FFFFFF"/>
                </a:solidFill>
              </a:rPr>
              <a:t>HUKUKUN MÜEYYİDESİ</a:t>
            </a:r>
          </a:p>
        </p:txBody>
      </p:sp>
      <p:sp>
        <p:nvSpPr>
          <p:cNvPr id="22" name="Rectangle 15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02277" y="3388659"/>
            <a:ext cx="36576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A8DC09C-96A7-4208-9408-9EEAFD7A82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6587" y="1327638"/>
            <a:ext cx="5223312" cy="409721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tr-TR" b="1" dirty="0"/>
              <a:t>HUKUKUN MÜEYYİDESİ</a:t>
            </a:r>
          </a:p>
          <a:p>
            <a:r>
              <a:rPr lang="tr-TR" dirty="0"/>
              <a:t>Ceza</a:t>
            </a:r>
          </a:p>
          <a:p>
            <a:r>
              <a:rPr lang="tr-TR" dirty="0"/>
              <a:t>Cebri İcra</a:t>
            </a:r>
          </a:p>
          <a:p>
            <a:r>
              <a:rPr lang="tr-TR" dirty="0"/>
              <a:t>Tazminat</a:t>
            </a:r>
          </a:p>
          <a:p>
            <a:r>
              <a:rPr lang="tr-TR" dirty="0"/>
              <a:t>Hükümsüzlük</a:t>
            </a:r>
          </a:p>
          <a:p>
            <a:r>
              <a:rPr lang="tr-TR" dirty="0"/>
              <a:t>İptal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62EBBAE3-6C41-4195-87B5-4C9BD5CA3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4548A-87CE-4748-89BE-84F272B5589E}" type="datetime1">
              <a:rPr lang="tr-TR" smtClean="0"/>
              <a:t>30.04.2020</a:t>
            </a:fld>
            <a:endParaRPr lang="en-US" dirty="0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A730D418-768F-4396-BF34-3A99BB48C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Öğr. Gör.Av. Emrullah MANAV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604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799C3D5-7D55-4046-808C-F290F456D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61035" y="1679569"/>
            <a:ext cx="3498864" cy="3498858"/>
            <a:chOff x="1061035" y="1679569"/>
            <a:chExt cx="3498864" cy="3498858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1035" y="1679569"/>
              <a:ext cx="3498864" cy="3498858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46134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Başlık 1">
            <a:extLst>
              <a:ext uri="{FF2B5EF4-FFF2-40B4-BE49-F238E27FC236}">
                <a16:creationId xmlns:a16="http://schemas.microsoft.com/office/drawing/2014/main" id="{555D7974-38F6-415A-8316-47EB17415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0145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tr-TR" sz="3000">
                <a:solidFill>
                  <a:srgbClr val="FFFFFF"/>
                </a:solidFill>
              </a:rPr>
              <a:t>HUKUKUN MÜEYYİDESİ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02277" y="3388659"/>
            <a:ext cx="36576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AA64474-56EA-4663-83A4-2F939E447D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5925" y="1846383"/>
            <a:ext cx="5815203" cy="3191609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tr-TR" b="1" dirty="0"/>
              <a:t>Yaptırım (Müeyyide)</a:t>
            </a:r>
          </a:p>
          <a:p>
            <a:pPr algn="just"/>
            <a:r>
              <a:rPr lang="tr-TR" dirty="0"/>
              <a:t>Yaptırım (müeyyide), kurallar ihlal edildiğinde gösterilen tepkidir.</a:t>
            </a:r>
          </a:p>
          <a:p>
            <a:pPr algn="just"/>
            <a:r>
              <a:rPr lang="tr-TR" dirty="0"/>
              <a:t>Konulan kurallara, kuralların belirlediği emir ve yasaklara uyulmadığında karşılaşılacak olan tepkiye müeyyide (yaptırım) denir.</a:t>
            </a:r>
          </a:p>
          <a:p>
            <a:pPr algn="just"/>
            <a:r>
              <a:rPr lang="tr-TR" dirty="0"/>
              <a:t>Bir kimsenin başkasının malını çalması durumunda, hırsıza devletin belirlediği kuralları ihlal ettiği için gösterilen tepki müeyyidedir.</a:t>
            </a:r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7812944-34DD-4C2E-881C-A4F5B040A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8136" y="6272784"/>
            <a:ext cx="632764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Öğr. Gör.Av. Emrullah MANAV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993C475-8AA0-41C2-8A2A-216EB9181BB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64424" y="6272784"/>
            <a:ext cx="327355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4E68F76-B7AD-4AD8-8716-96BEC62F3CFE}" type="datetime1">
              <a:rPr lang="tr-TR" smtClean="0"/>
              <a:t>30.04.2020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031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21" name="Group 12">
            <a:extLst>
              <a:ext uri="{FF2B5EF4-FFF2-40B4-BE49-F238E27FC236}">
                <a16:creationId xmlns:a16="http://schemas.microsoft.com/office/drawing/2014/main" id="{E799C3D5-7D55-4046-808C-F290F456D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61035" y="1679569"/>
            <a:ext cx="3498864" cy="3498858"/>
            <a:chOff x="1061035" y="1679569"/>
            <a:chExt cx="3498864" cy="3498858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1035" y="1679569"/>
              <a:ext cx="3498864" cy="3498858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22" name="Oval 14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46134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Başlık 1">
            <a:extLst>
              <a:ext uri="{FF2B5EF4-FFF2-40B4-BE49-F238E27FC236}">
                <a16:creationId xmlns:a16="http://schemas.microsoft.com/office/drawing/2014/main" id="{EAFF2E10-DA7C-4B38-9D28-7927A9B9F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0145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tr-TR" sz="3000">
                <a:solidFill>
                  <a:srgbClr val="FFFFFF"/>
                </a:solidFill>
              </a:rPr>
              <a:t>HUKUKUN MÜEYYİDESİ</a:t>
            </a:r>
          </a:p>
        </p:txBody>
      </p:sp>
      <p:sp>
        <p:nvSpPr>
          <p:cNvPr id="23" name="Rectangle 16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02277" y="3388659"/>
            <a:ext cx="36576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İçerik Yer Tutucusu 2">
            <a:extLst>
              <a:ext uri="{FF2B5EF4-FFF2-40B4-BE49-F238E27FC236}">
                <a16:creationId xmlns:a16="http://schemas.microsoft.com/office/drawing/2014/main" id="{03395376-1FEF-46DE-B24B-3FBE5D185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6447" y="1617650"/>
            <a:ext cx="5878383" cy="3657601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tr-TR" b="1" dirty="0"/>
              <a:t>İki tür yaptırım vardır;</a:t>
            </a:r>
          </a:p>
          <a:p>
            <a:pPr marL="457200" indent="-457200" algn="just">
              <a:buAutoNum type="arabicPeriod"/>
            </a:pPr>
            <a:r>
              <a:rPr lang="tr-TR" b="1" dirty="0"/>
              <a:t>Manevi Yaptırım: </a:t>
            </a:r>
            <a:r>
              <a:rPr lang="tr-TR" dirty="0"/>
              <a:t>Hukuk kuralları dışındaki sosyal hayatı düzenleyen diğer kurallara (din, ahlâk ve görgü kuralları) uyulmadığında gösterilen tepkiye </a:t>
            </a:r>
            <a:r>
              <a:rPr lang="tr-TR" b="1" dirty="0">
                <a:solidFill>
                  <a:schemeClr val="accent1">
                    <a:lumMod val="75000"/>
                  </a:schemeClr>
                </a:solidFill>
              </a:rPr>
              <a:t>manevi yaptırım</a:t>
            </a:r>
            <a:r>
              <a:rPr lang="tr-TR" dirty="0"/>
              <a:t> denir.</a:t>
            </a:r>
          </a:p>
          <a:p>
            <a:pPr marL="457200" indent="-457200" algn="just">
              <a:buAutoNum type="arabicPeriod"/>
            </a:pPr>
            <a:endParaRPr lang="tr-TR" dirty="0"/>
          </a:p>
          <a:p>
            <a:pPr marL="457200" indent="-457200" algn="just">
              <a:buAutoNum type="arabicPeriod"/>
            </a:pPr>
            <a:r>
              <a:rPr lang="tr-TR" b="1" dirty="0"/>
              <a:t>Maddi Yaptırım: </a:t>
            </a:r>
            <a:r>
              <a:rPr lang="tr-TR" dirty="0"/>
              <a:t>Belirlenen hukuk kurallarına uyulmadığında gösterilen tepkiye </a:t>
            </a:r>
            <a:r>
              <a:rPr lang="tr-TR" b="1" dirty="0">
                <a:solidFill>
                  <a:schemeClr val="accent1">
                    <a:lumMod val="75000"/>
                  </a:schemeClr>
                </a:solidFill>
              </a:rPr>
              <a:t>maddi yaptırım </a:t>
            </a:r>
            <a:r>
              <a:rPr lang="tr-TR" dirty="0"/>
              <a:t>denir.</a:t>
            </a:r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29787B5-1B43-440A-9583-C9F38EE61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8136" y="6272784"/>
            <a:ext cx="632764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Öğr. Gör.Av. Emrullah MANAV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03EAB23-5429-40A8-BF27-AFCFAED7779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64424" y="6272784"/>
            <a:ext cx="327355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8F2153EF-2839-4EA7-9BAA-3E3440F979C8}" type="datetime1">
              <a:rPr lang="tr-TR" smtClean="0"/>
              <a:t>30.04.2020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949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79D5E1A-D916-45B1-80F6-9D9826B6EA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8068" y="2138465"/>
            <a:ext cx="2460639" cy="240030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tr-TR" b="1" dirty="0"/>
              <a:t>Özel Hukuk</a:t>
            </a:r>
          </a:p>
          <a:p>
            <a:pPr algn="just"/>
            <a:r>
              <a:rPr lang="tr-TR" dirty="0"/>
              <a:t>Bir şahıs ile diğer bir şahıs arasındaki ilişkileri düzenleyen hukuk kurallarıdır.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86983" y="3388659"/>
            <a:ext cx="36576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BF9B298-BC35-4C0F-8301-5D63A1E6D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42859" y="1679571"/>
            <a:ext cx="3498864" cy="3498858"/>
            <a:chOff x="7942859" y="1679571"/>
            <a:chExt cx="3498864" cy="3498858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42859" y="1679571"/>
              <a:ext cx="3498864" cy="3498858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27958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Başlık 1">
            <a:extLst>
              <a:ext uri="{FF2B5EF4-FFF2-40B4-BE49-F238E27FC236}">
                <a16:creationId xmlns:a16="http://schemas.microsoft.com/office/drawing/2014/main" id="{9F9C45C3-903E-45A5-8E34-9210BFDC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1968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tr-TR" sz="3000">
                <a:solidFill>
                  <a:schemeClr val="bg1">
                    <a:shade val="97000"/>
                    <a:satMod val="150000"/>
                  </a:schemeClr>
                </a:solidFill>
              </a:rPr>
              <a:t>HUKUK DALLARI</a:t>
            </a:r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4D622EE-9029-47A7-8AD1-0158E4849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8136" y="6272784"/>
            <a:ext cx="632764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Öğr. Gör.Av. Emrullah MANAV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4757657-CFB6-4485-8D25-1B2BF3278F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64424" y="6272784"/>
            <a:ext cx="327355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EC7CF78-D23C-407F-A8BC-0AA255083969}" type="datetime1">
              <a:rPr lang="tr-TR" smtClean="0"/>
              <a:t>30.04.2020</a:t>
            </a:fld>
            <a:endParaRPr lang="en-US"/>
          </a:p>
        </p:txBody>
      </p:sp>
      <p:pic>
        <p:nvPicPr>
          <p:cNvPr id="1026" name="Picture 2" descr="Özel Hukuk - T.C. İstanbul Gedik Üniversitesi">
            <a:extLst>
              <a:ext uri="{FF2B5EF4-FFF2-40B4-BE49-F238E27FC236}">
                <a16:creationId xmlns:a16="http://schemas.microsoft.com/office/drawing/2014/main" id="{E3CEEBC0-90CF-460A-9B82-1662A7F89B8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4" r="68220"/>
          <a:stretch/>
        </p:blipFill>
        <p:spPr bwMode="auto">
          <a:xfrm>
            <a:off x="1633737" y="2414322"/>
            <a:ext cx="2017754" cy="1971675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3057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304C63F-EB13-4A44-A8CA-D91479C2C5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9" y="1600200"/>
            <a:ext cx="5818858" cy="285666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tr-TR" b="1" dirty="0"/>
              <a:t>Kamu Hukuku</a:t>
            </a:r>
          </a:p>
          <a:p>
            <a:pPr algn="just"/>
            <a:r>
              <a:rPr lang="tr-TR" dirty="0"/>
              <a:t>Bir şahıs ile devlet veya bir devlet ile diğer bir devlet arasındaki ilişkileri düzenleyen hukuk kurallarıdır. </a:t>
            </a:r>
          </a:p>
          <a:p>
            <a:pPr algn="just"/>
            <a:r>
              <a:rPr lang="tr-TR" dirty="0"/>
              <a:t>Devlet ile şahıs arasındaki ilişkilerde; eğer devlet üstün bir otorite yani “kamu kudreti” olarak katılıyor ve böylece ilişkinin tarafları arasındaki eşitlik değil bir altlık-üstlük durumu söz konusu ise bu ilişkiyi düzenleyen hukuk kuralı kamu hukukudur.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86983" y="3388659"/>
            <a:ext cx="36576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BF9B298-BC35-4C0F-8301-5D63A1E6D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42859" y="1679571"/>
            <a:ext cx="3498864" cy="3498858"/>
            <a:chOff x="7942859" y="1679571"/>
            <a:chExt cx="3498864" cy="3498858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42859" y="1679571"/>
              <a:ext cx="3498864" cy="3498858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27958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Başlık 1">
            <a:extLst>
              <a:ext uri="{FF2B5EF4-FFF2-40B4-BE49-F238E27FC236}">
                <a16:creationId xmlns:a16="http://schemas.microsoft.com/office/drawing/2014/main" id="{A7682552-8E0B-4F62-9B11-38C1A10E4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1968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tr-TR" sz="3000">
                <a:solidFill>
                  <a:schemeClr val="bg1">
                    <a:shade val="97000"/>
                    <a:satMod val="150000"/>
                  </a:schemeClr>
                </a:solidFill>
              </a:rPr>
              <a:t>HUKUK DALLARI</a:t>
            </a:r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1ADE779-5805-45FE-AE2E-7F1775534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8136" y="6272784"/>
            <a:ext cx="632764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Öğr. Gör.Av. Emrullah MANAV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A46434F-9B16-4090-84EB-0E988CF30C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64424" y="6272784"/>
            <a:ext cx="327355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3B924E0-FE9F-461A-B817-C8F74CA0543B}" type="datetime1">
              <a:rPr lang="tr-TR" smtClean="0"/>
              <a:t>30.04.2020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1584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hta Yazı">
  <a:themeElements>
    <a:clrScheme name="Kayan Yazı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Özel 2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Tahta Yazı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246</Words>
  <Application>Microsoft Office PowerPoint</Application>
  <PresentationFormat>Geniş ekran</PresentationFormat>
  <Paragraphs>40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1" baseType="lpstr">
      <vt:lpstr>Calibri</vt:lpstr>
      <vt:lpstr>Rockwell Extra Bold</vt:lpstr>
      <vt:lpstr>Times New Roman</vt:lpstr>
      <vt:lpstr>Wingdings</vt:lpstr>
      <vt:lpstr>Tahta Yazı</vt:lpstr>
      <vt:lpstr>TEMEL HUKUK</vt:lpstr>
      <vt:lpstr>HUKUKUN MÜEYYİDESİ</vt:lpstr>
      <vt:lpstr>HUKUKUN MÜEYYİDESİ</vt:lpstr>
      <vt:lpstr>HUKUKUN MÜEYYİDESİ</vt:lpstr>
      <vt:lpstr>HUKUK DALLARI</vt:lpstr>
      <vt:lpstr>HUKUK DALLARI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TEMEL HUKUK</dc:title>
  <dc:creator>hüseyin k.erdem</dc:creator>
  <cp:lastModifiedBy>hüseyin k.erdem</cp:lastModifiedBy>
  <cp:revision>4</cp:revision>
  <dcterms:created xsi:type="dcterms:W3CDTF">2020-04-30T14:31:04Z</dcterms:created>
  <dcterms:modified xsi:type="dcterms:W3CDTF">2020-04-30T14:37:48Z</dcterms:modified>
</cp:coreProperties>
</file>