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9F47A-0DDB-4526-8A9B-DCEC77670323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55B-3707-4F19-A1ED-FA1584A0AD12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709B-191A-4A56-9C50-9308540220E7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CADB8-B6FA-4391-AB8A-B10DC2CF89D7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F95F242-8EF3-46E6-A333-3325A49FABF2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1440-3DB6-4ECB-AB87-5F1B87F6FE1C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BF0B-5004-4726-B1EE-C316E6842534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6EA8E-FAB1-4D39-8FBC-6A7581CC96E6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39BEA-3341-4013-82D4-FA0CAEE946E1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B195-E6EE-4374-893E-F784E6DF2E64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E85C3-521D-4F84-9E03-EAA69FE99E14}" type="datetime1">
              <a:rPr lang="tr-TR" smtClean="0"/>
              <a:t>30.04.2020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24B9B21-5C08-44F4-8CE5-98111B3C1FF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HUKUK KURALLARININ ÖZELLİĞİ </a:t>
            </a:r>
          </a:p>
          <a:p>
            <a:pPr algn="ctr"/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VE </a:t>
            </a:r>
          </a:p>
          <a:p>
            <a:pPr algn="ctr"/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HUKUK SİSTEMİ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3B80-0E50-4596-A48C-8F2DE2C4F7AA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1" name="Oval 13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6E94EB2-30A9-44AC-BBA2-D6E38C02E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dirty="0">
                <a:solidFill>
                  <a:srgbClr val="FFFFFF"/>
                </a:solidFill>
              </a:rPr>
              <a:t>HUKUKUN MÜEYYİDESİ</a:t>
            </a:r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8DC09C-96A7-4208-9408-9EEAFD7A8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6587" y="1327638"/>
            <a:ext cx="5223312" cy="40972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b="1" dirty="0"/>
              <a:t>HUKUKUN MÜEYYİDESİ</a:t>
            </a:r>
          </a:p>
          <a:p>
            <a:r>
              <a:rPr lang="tr-TR" dirty="0"/>
              <a:t>Ceza</a:t>
            </a:r>
          </a:p>
          <a:p>
            <a:r>
              <a:rPr lang="tr-TR" dirty="0"/>
              <a:t>Cebri İcra</a:t>
            </a:r>
          </a:p>
          <a:p>
            <a:r>
              <a:rPr lang="tr-TR" dirty="0"/>
              <a:t>Tazminat</a:t>
            </a:r>
          </a:p>
          <a:p>
            <a:r>
              <a:rPr lang="tr-TR" dirty="0"/>
              <a:t>Hükümsüzlük</a:t>
            </a:r>
          </a:p>
          <a:p>
            <a:r>
              <a:rPr lang="tr-TR" dirty="0"/>
              <a:t>İptal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2EBBAE3-6C41-4195-87B5-4C9BD5CA3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4548A-87CE-4748-89BE-84F272B5589E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730D418-768F-4396-BF34-3A99BB48C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0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555D7974-38F6-415A-8316-47EB17415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rgbClr val="FFFFFF"/>
                </a:solidFill>
              </a:rPr>
              <a:t>HUKUKUN MÜEYYİDESİ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A64474-56EA-4663-83A4-2F939E447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5925" y="1846383"/>
            <a:ext cx="5815203" cy="3191609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Yaptırım (Müeyyide)</a:t>
            </a:r>
          </a:p>
          <a:p>
            <a:pPr algn="just"/>
            <a:r>
              <a:rPr lang="tr-TR" dirty="0"/>
              <a:t>Yaptırım (müeyyide), kurallar ihlal edildiğinde gösterilen tepkidir.</a:t>
            </a:r>
          </a:p>
          <a:p>
            <a:pPr algn="just"/>
            <a:r>
              <a:rPr lang="tr-TR" dirty="0"/>
              <a:t>Konulan kurallara, kuralların belirlediği emir ve yasaklara uyulmadığında karşılaşılacak olan tepkiye müeyyide (yaptırım) denir.</a:t>
            </a:r>
          </a:p>
          <a:p>
            <a:pPr algn="just"/>
            <a:r>
              <a:rPr lang="tr-TR" dirty="0"/>
              <a:t>Bir kimsenin başkasının malını çalması durumunda, hırsıza devletin belirlediği kuralları ihlal ettiği için gösterilen tepki müeyyidedir.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812944-34DD-4C2E-881C-A4F5B040A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93C475-8AA0-41C2-8A2A-216EB9181B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4E68F76-B7AD-4AD8-8716-96BEC62F3CFE}" type="datetime1">
              <a:rPr lang="tr-TR" smtClean="0"/>
              <a:t>30.04.2020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3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2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EAFF2E10-DA7C-4B38-9D28-7927A9B9F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rgbClr val="FFFFFF"/>
                </a:solidFill>
              </a:rPr>
              <a:t>HUKUKUN MÜEYYİDESİ</a:t>
            </a:r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İçerik Yer Tutucusu 2">
            <a:extLst>
              <a:ext uri="{FF2B5EF4-FFF2-40B4-BE49-F238E27FC236}">
                <a16:creationId xmlns:a16="http://schemas.microsoft.com/office/drawing/2014/main" id="{03395376-1FEF-46DE-B24B-3FBE5D185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447" y="1617650"/>
            <a:ext cx="5878383" cy="3657601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İki tür yaptırım vardır;</a:t>
            </a:r>
          </a:p>
          <a:p>
            <a:pPr marL="457200" indent="-457200" algn="just">
              <a:buAutoNum type="arabicPeriod"/>
            </a:pPr>
            <a:r>
              <a:rPr lang="tr-TR" b="1" dirty="0"/>
              <a:t>Manevi Yaptırım: </a:t>
            </a:r>
            <a:r>
              <a:rPr lang="tr-TR" dirty="0"/>
              <a:t>Hukuk kuralları dışındaki sosyal hayatı düzenleyen diğer kurallara (din, ahlâk ve görgü kuralları) uyulmadığında gösterilen tepkiye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manevi yaptırım</a:t>
            </a:r>
            <a:r>
              <a:rPr lang="tr-TR" dirty="0"/>
              <a:t> denir.</a:t>
            </a:r>
          </a:p>
          <a:p>
            <a:pPr marL="457200" indent="-457200" algn="just">
              <a:buAutoNum type="arabicPeriod"/>
            </a:pPr>
            <a:endParaRPr lang="tr-TR" dirty="0"/>
          </a:p>
          <a:p>
            <a:pPr marL="457200" indent="-457200" algn="just">
              <a:buAutoNum type="arabicPeriod"/>
            </a:pPr>
            <a:r>
              <a:rPr lang="tr-TR" b="1" dirty="0"/>
              <a:t>Maddi Yaptırım: </a:t>
            </a:r>
            <a:r>
              <a:rPr lang="tr-TR" dirty="0"/>
              <a:t>Belirlenen hukuk kurallarına uyulmadığında gösterilen tepkiye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maddi yaptırım </a:t>
            </a:r>
            <a:r>
              <a:rPr lang="tr-TR" dirty="0"/>
              <a:t>denir.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9787B5-1B43-440A-9583-C9F38EE61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3EAB23-5429-40A8-BF27-AFCFAED7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F2153EF-2839-4EA7-9BAA-3E3440F979C8}" type="datetime1">
              <a:rPr lang="tr-TR" smtClean="0"/>
              <a:t>30.04.2020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49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9D5E1A-D916-45B1-80F6-9D9826B6E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068" y="2138465"/>
            <a:ext cx="2460639" cy="24003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b="1" dirty="0"/>
              <a:t>Özel Hukuk</a:t>
            </a:r>
          </a:p>
          <a:p>
            <a:pPr algn="just"/>
            <a:r>
              <a:rPr lang="tr-TR" dirty="0"/>
              <a:t>Bir şahıs ile diğer bir şahıs arasındaki ilişkileri düzenleyen hukuk kurallarıdır.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9F9C45C3-903E-45A5-8E34-9210BFDC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HUKUK DALLARI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D622EE-9029-47A7-8AD1-0158E4849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757657-CFB6-4485-8D25-1B2BF3278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EC7CF78-D23C-407F-A8BC-0AA255083969}" type="datetime1">
              <a:rPr lang="tr-TR" smtClean="0"/>
              <a:t>30.04.2020</a:t>
            </a:fld>
            <a:endParaRPr lang="en-US"/>
          </a:p>
        </p:txBody>
      </p:sp>
      <p:pic>
        <p:nvPicPr>
          <p:cNvPr id="1026" name="Picture 2" descr="Özel Hukuk - T.C. İstanbul Gedik Üniversitesi">
            <a:extLst>
              <a:ext uri="{FF2B5EF4-FFF2-40B4-BE49-F238E27FC236}">
                <a16:creationId xmlns:a16="http://schemas.microsoft.com/office/drawing/2014/main" id="{E3CEEBC0-90CF-460A-9B82-1662A7F89B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" r="68220"/>
          <a:stretch/>
        </p:blipFill>
        <p:spPr bwMode="auto">
          <a:xfrm>
            <a:off x="1633737" y="2414322"/>
            <a:ext cx="2017754" cy="19716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05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04C63F-EB13-4A44-A8CA-D91479C2C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9" y="1600200"/>
            <a:ext cx="5818858" cy="28566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b="1" dirty="0"/>
              <a:t>Kamu Hukuku</a:t>
            </a:r>
          </a:p>
          <a:p>
            <a:pPr algn="just"/>
            <a:r>
              <a:rPr lang="tr-TR" dirty="0"/>
              <a:t>Bir şahıs ile devlet veya bir devlet ile diğer bir devlet arasındaki ilişkileri düzenleyen hukuk kurallarıdır. </a:t>
            </a:r>
          </a:p>
          <a:p>
            <a:pPr algn="just"/>
            <a:r>
              <a:rPr lang="tr-TR" dirty="0"/>
              <a:t>Devlet ile şahıs arasındaki ilişkilerde; eğer devlet üstün bir otorite yani “kamu kudreti” olarak katılıyor ve böylece ilişkinin tarafları arasındaki eşitlik değil bir altlık-üstlük durumu söz konusu ise bu ilişkiyi düzenleyen hukuk kuralı kamu hukukudur.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A7682552-8E0B-4F62-9B11-38C1A10E4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HUKUK DALLARI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ADE779-5805-45FE-AE2E-7F177553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46434F-9B16-4090-84EB-0E988CF30C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B924E0-FE9F-461A-B817-C8F74CA0543B}" type="datetime1">
              <a:rPr lang="tr-TR" smtClean="0"/>
              <a:t>30.04.2020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58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Kayan Yazı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246</Words>
  <Application>Microsoft Office PowerPoint</Application>
  <PresentationFormat>Geniş ekran</PresentationFormat>
  <Paragraphs>40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Calibri</vt:lpstr>
      <vt:lpstr>Rockwell Extra Bold</vt:lpstr>
      <vt:lpstr>Times New Roman</vt:lpstr>
      <vt:lpstr>Wingdings</vt:lpstr>
      <vt:lpstr>Tahta Yazı</vt:lpstr>
      <vt:lpstr>TEMEL HUKUK</vt:lpstr>
      <vt:lpstr>HUKUKUN MÜEYYİDESİ</vt:lpstr>
      <vt:lpstr>HUKUKUN MÜEYYİDESİ</vt:lpstr>
      <vt:lpstr>HUKUKUN MÜEYYİDESİ</vt:lpstr>
      <vt:lpstr>HUKUK DALLARI</vt:lpstr>
      <vt:lpstr>HUKUK DALLARI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4</cp:revision>
  <dcterms:created xsi:type="dcterms:W3CDTF">2020-04-30T14:31:04Z</dcterms:created>
  <dcterms:modified xsi:type="dcterms:W3CDTF">2020-04-30T14:37:48Z</dcterms:modified>
</cp:coreProperties>
</file>