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5157-342F-4404-AACC-9571A412DBBA}" type="datetimeFigureOut">
              <a:rPr lang="tr-TR" smtClean="0"/>
              <a:t>2.8.2021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81A9-D3C7-4C37-8E01-FFF96832D6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3384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C5157-342F-4404-AACC-9571A412DBBA}" type="datetimeFigureOut">
              <a:rPr lang="tr-TR" smtClean="0"/>
              <a:t>2.8.2021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881A9-D3C7-4C37-8E01-FFF96832D6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4710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TOPİC</a:t>
            </a:r>
            <a:r>
              <a:rPr lang="en-US" smtClean="0"/>
              <a:t>: The importance of IRON in living things</a:t>
            </a:r>
            <a:endParaRPr 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857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18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49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994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28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08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974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082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591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486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18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37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9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0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082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385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</Words>
  <Application>Microsoft Office PowerPoint</Application>
  <PresentationFormat>Geniş ekran</PresentationFormat>
  <Paragraphs>1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TOPİC: The importance of IRON in living things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TOPİC: The importance of IRON in living things</dc:title>
  <dc:creator>user</dc:creator>
  <cp:lastModifiedBy>nuracar54@outlook.com</cp:lastModifiedBy>
  <cp:revision>1</cp:revision>
  <dcterms:created xsi:type="dcterms:W3CDTF">2021-03-25T22:25:07Z</dcterms:created>
  <dcterms:modified xsi:type="dcterms:W3CDTF">2021-08-02T11:14:59Z</dcterms:modified>
</cp:coreProperties>
</file>