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</p:sldIdLst>
  <p:sldSz cx="12192000" cy="6858000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59" d="100"/>
          <a:sy n="59" d="100"/>
        </p:scale>
        <p:origin x="940" y="6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CBC5157-342F-4404-AACC-9571A412DBBA}" type="datetimeFigureOut">
              <a:rPr lang="tr-TR" smtClean="0"/>
              <a:t>2.8.2021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2881A9-D3C7-4C37-8E01-FFF96832D6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1338461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CBC5157-342F-4404-AACC-9571A412DBBA}" type="datetimeFigureOut">
              <a:rPr lang="tr-TR" smtClean="0"/>
              <a:t>2.8.2021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2881A9-D3C7-4C37-8E01-FFF96832D6F7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5471043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TOPİC</a:t>
            </a:r>
            <a:r>
              <a:rPr lang="en-US" smtClean="0"/>
              <a:t>: The importance of IRON in living things</a:t>
            </a:r>
            <a:endParaRPr lang="tr-TR" dirty="0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8574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591817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3534907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99483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712828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08732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0974225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230828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9559172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234867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58186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4093782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13999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0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3082693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Unvan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3" name="Resim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1385845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eması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</TotalTime>
  <Words>9</Words>
  <Application>Microsoft Office PowerPoint</Application>
  <PresentationFormat>Geniş ekran</PresentationFormat>
  <Paragraphs>1</Paragraphs>
  <Slides>16</Slides>
  <Notes>0</Notes>
  <HiddenSlides>0</HiddenSlides>
  <MMClips>0</MMClips>
  <ScaleCrop>false</ScaleCrop>
  <HeadingPairs>
    <vt:vector size="6" baseType="variant">
      <vt:variant>
        <vt:lpstr>Kullanılan Yazı Tipleri</vt:lpstr>
      </vt:variant>
      <vt:variant>
        <vt:i4>3</vt:i4>
      </vt:variant>
      <vt:variant>
        <vt:lpstr>Tema</vt:lpstr>
      </vt:variant>
      <vt:variant>
        <vt:i4>1</vt:i4>
      </vt:variant>
      <vt:variant>
        <vt:lpstr>Slayt Başlıkları</vt:lpstr>
      </vt:variant>
      <vt:variant>
        <vt:i4>16</vt:i4>
      </vt:variant>
    </vt:vector>
  </HeadingPairs>
  <TitlesOfParts>
    <vt:vector size="20" baseType="lpstr">
      <vt:lpstr>Arial</vt:lpstr>
      <vt:lpstr>Calibri</vt:lpstr>
      <vt:lpstr>Calibri Light</vt:lpstr>
      <vt:lpstr>Office Teması</vt:lpstr>
      <vt:lpstr>TOPİC: The importance of IRON in living things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TOPİC: The importance of IRON in living things</dc:title>
  <dc:creator>user</dc:creator>
  <cp:lastModifiedBy>nuracar54@outlook.com</cp:lastModifiedBy>
  <cp:revision>1</cp:revision>
  <dcterms:created xsi:type="dcterms:W3CDTF">2021-03-25T22:25:07Z</dcterms:created>
  <dcterms:modified xsi:type="dcterms:W3CDTF">2021-08-02T11:14:59Z</dcterms:modified>
</cp:coreProperties>
</file>