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6" d="100"/>
          <a:sy n="66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0AE4C-E8CD-49EE-88DF-DC066F1F655C}" type="datetimeFigureOut">
              <a:rPr lang="tr-TR" smtClean="0"/>
              <a:t>25.06.2020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100C81-25A6-404E-BCF4-433B5D8E5C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083228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0AE4C-E8CD-49EE-88DF-DC066F1F655C}" type="datetimeFigureOut">
              <a:rPr lang="tr-TR" smtClean="0"/>
              <a:t>25.06.2020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100C81-25A6-404E-BCF4-433B5D8E5C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344660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0AE4C-E8CD-49EE-88DF-DC066F1F655C}" type="datetimeFigureOut">
              <a:rPr lang="tr-TR" smtClean="0"/>
              <a:t>25.06.2020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100C81-25A6-404E-BCF4-433B5D8E5C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14762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0AE4C-E8CD-49EE-88DF-DC066F1F655C}" type="datetimeFigureOut">
              <a:rPr lang="tr-TR" smtClean="0"/>
              <a:t>25.06.2020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100C81-25A6-404E-BCF4-433B5D8E5C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07175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0AE4C-E8CD-49EE-88DF-DC066F1F655C}" type="datetimeFigureOut">
              <a:rPr lang="tr-TR" smtClean="0"/>
              <a:t>25.06.2020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100C81-25A6-404E-BCF4-433B5D8E5C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981630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0AE4C-E8CD-49EE-88DF-DC066F1F655C}" type="datetimeFigureOut">
              <a:rPr lang="tr-TR" smtClean="0"/>
              <a:t>25.06.2020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100C81-25A6-404E-BCF4-433B5D8E5C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212260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0AE4C-E8CD-49EE-88DF-DC066F1F655C}" type="datetimeFigureOut">
              <a:rPr lang="tr-TR" smtClean="0"/>
              <a:t>25.06.2020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100C81-25A6-404E-BCF4-433B5D8E5C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150348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0AE4C-E8CD-49EE-88DF-DC066F1F655C}" type="datetimeFigureOut">
              <a:rPr lang="tr-TR" smtClean="0"/>
              <a:t>25.06.2020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100C81-25A6-404E-BCF4-433B5D8E5C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848421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0AE4C-E8CD-49EE-88DF-DC066F1F655C}" type="datetimeFigureOut">
              <a:rPr lang="tr-TR" smtClean="0"/>
              <a:t>25.06.2020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100C81-25A6-404E-BCF4-433B5D8E5C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634762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0AE4C-E8CD-49EE-88DF-DC066F1F655C}" type="datetimeFigureOut">
              <a:rPr lang="tr-TR" smtClean="0"/>
              <a:t>25.06.2020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100C81-25A6-404E-BCF4-433B5D8E5C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989748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0AE4C-E8CD-49EE-88DF-DC066F1F655C}" type="datetimeFigureOut">
              <a:rPr lang="tr-TR" smtClean="0"/>
              <a:t>25.06.2020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100C81-25A6-404E-BCF4-433B5D8E5C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889123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50AE4C-E8CD-49EE-88DF-DC066F1F655C}" type="datetimeFigureOut">
              <a:rPr lang="tr-TR" smtClean="0"/>
              <a:t>25.06.2020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100C81-25A6-404E-BCF4-433B5D8E5C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419086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tr-TR" dirty="0">
                <a:solidFill>
                  <a:srgbClr val="FF0000"/>
                </a:solidFill>
              </a:rPr>
              <a:t>III. </a:t>
            </a:r>
            <a:r>
              <a:rPr lang="tr-TR" dirty="0" err="1">
                <a:solidFill>
                  <a:srgbClr val="FF0000"/>
                </a:solidFill>
              </a:rPr>
              <a:t>Yirmiyüzyıldaki</a:t>
            </a:r>
            <a:r>
              <a:rPr lang="tr-TR" dirty="0">
                <a:solidFill>
                  <a:srgbClr val="FF0000"/>
                </a:solidFill>
              </a:rPr>
              <a:t> Gelişmeler: </a:t>
            </a:r>
          </a:p>
          <a:p>
            <a:pPr algn="ctr">
              <a:buNone/>
            </a:pPr>
            <a:r>
              <a:rPr lang="tr-TR" dirty="0">
                <a:solidFill>
                  <a:srgbClr val="FF0000"/>
                </a:solidFill>
              </a:rPr>
              <a:t>Sosyal Devlet ve Sosyal Taraflar</a:t>
            </a:r>
          </a:p>
        </p:txBody>
      </p:sp>
    </p:spTree>
    <p:extLst>
      <p:ext uri="{BB962C8B-B14F-4D97-AF65-F5344CB8AC3E}">
        <p14:creationId xmlns:p14="http://schemas.microsoft.com/office/powerpoint/2010/main" val="2984247771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Sosyal Devletin Güç Kazanması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Keynesyen</a:t>
            </a:r>
            <a:r>
              <a:rPr lang="tr-TR" dirty="0"/>
              <a:t> Ekonomi</a:t>
            </a:r>
          </a:p>
          <a:p>
            <a:r>
              <a:rPr lang="tr-TR" dirty="0"/>
              <a:t>Demokrasinin Güçlenmesi</a:t>
            </a:r>
          </a:p>
          <a:p>
            <a:r>
              <a:rPr lang="tr-TR" dirty="0"/>
              <a:t>Ücretliler Toplumu ve Örgütsel Güçleri</a:t>
            </a:r>
          </a:p>
          <a:p>
            <a:r>
              <a:rPr lang="tr-TR" dirty="0"/>
              <a:t>Sosyal Hakların Gelişimi</a:t>
            </a:r>
          </a:p>
        </p:txBody>
      </p:sp>
    </p:spTree>
    <p:extLst>
      <p:ext uri="{BB962C8B-B14F-4D97-AF65-F5344CB8AC3E}">
        <p14:creationId xmlns:p14="http://schemas.microsoft.com/office/powerpoint/2010/main" val="1134315828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64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tr-TR" sz="4000"/>
              <a:t>KEYNES</a:t>
            </a:r>
            <a:br>
              <a:rPr lang="tr-TR" sz="4000"/>
            </a:br>
            <a:r>
              <a:rPr lang="tr-TR" sz="4000"/>
              <a:t>(1883-1946)</a:t>
            </a:r>
          </a:p>
        </p:txBody>
      </p:sp>
      <p:sp>
        <p:nvSpPr>
          <p:cNvPr id="240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/>
              <a:t>En ünlü eseri</a:t>
            </a:r>
          </a:p>
          <a:p>
            <a:pPr eaLnBrk="1" hangingPunct="1"/>
            <a:r>
              <a:rPr lang="tr-TR"/>
              <a:t>1936 </a:t>
            </a:r>
          </a:p>
          <a:p>
            <a:pPr eaLnBrk="1" hangingPunct="1"/>
            <a:r>
              <a:rPr lang="tr-TR"/>
              <a:t>“İstihdamın, Paranın ve Faizin Genel Teorisi”</a:t>
            </a:r>
          </a:p>
        </p:txBody>
      </p:sp>
    </p:spTree>
    <p:extLst>
      <p:ext uri="{BB962C8B-B14F-4D97-AF65-F5344CB8AC3E}">
        <p14:creationId xmlns:p14="http://schemas.microsoft.com/office/powerpoint/2010/main" val="1416767505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66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tr-TR" sz="4000"/>
              <a:t>KEYNES</a:t>
            </a:r>
            <a:br>
              <a:rPr lang="tr-TR" sz="4000"/>
            </a:br>
            <a:endParaRPr lang="tr-TR" sz="4000"/>
          </a:p>
        </p:txBody>
      </p:sp>
      <p:sp>
        <p:nvSpPr>
          <p:cNvPr id="2416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/>
              <a:t>Liberal sınırlı devlet anlayışından vazgeçilerek devletin ekonomiye müdahale etmesi gerektiğini savunmuştur</a:t>
            </a:r>
          </a:p>
          <a:p>
            <a:pPr eaLnBrk="1" hangingPunct="1"/>
            <a:endParaRPr lang="tr-TR"/>
          </a:p>
          <a:p>
            <a:pPr eaLnBrk="1" hangingPunct="1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72920182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tr-TR"/>
          </a:p>
        </p:txBody>
      </p:sp>
      <p:sp>
        <p:nvSpPr>
          <p:cNvPr id="242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/>
              <a:t>Keynesyen Politikalar</a:t>
            </a:r>
          </a:p>
          <a:p>
            <a:pPr eaLnBrk="1" hangingPunct="1">
              <a:lnSpc>
                <a:spcPct val="90000"/>
              </a:lnSpc>
            </a:pPr>
            <a:r>
              <a:rPr lang="tr-TR"/>
              <a:t>Devlet müdahalesi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/>
              <a:t>			1. Tam istihdam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/>
              <a:t>			2. Devlet eliyle eğitim ve sağlık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/>
              <a:t>			3. Emeklilik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/>
              <a:t>			4. İşsizlik sigortası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/>
              <a:t>	</a:t>
            </a:r>
          </a:p>
          <a:p>
            <a:pPr eaLnBrk="1" hangingPunct="1">
              <a:lnSpc>
                <a:spcPct val="90000"/>
              </a:lnSpc>
            </a:pPr>
            <a:r>
              <a:rPr lang="tr-TR"/>
              <a:t>Keynesyen Refah Devleti veya Sosyal Refah Devleti</a:t>
            </a:r>
          </a:p>
        </p:txBody>
      </p:sp>
    </p:spTree>
    <p:extLst>
      <p:ext uri="{BB962C8B-B14F-4D97-AF65-F5344CB8AC3E}">
        <p14:creationId xmlns:p14="http://schemas.microsoft.com/office/powerpoint/2010/main" val="3294651920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7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/>
              <a:t>Keynesyen Politikalar</a:t>
            </a:r>
          </a:p>
        </p:txBody>
      </p:sp>
      <p:sp>
        <p:nvSpPr>
          <p:cNvPr id="243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/>
              <a:t>Ekonomiye devletin müdahalesini öngören politikalar</a:t>
            </a:r>
          </a:p>
          <a:p>
            <a:pPr eaLnBrk="1" hangingPunct="1"/>
            <a:endParaRPr lang="tr-TR"/>
          </a:p>
          <a:p>
            <a:pPr eaLnBrk="1" hangingPunct="1"/>
            <a:r>
              <a:rPr lang="tr-TR"/>
              <a:t>1945-1980’ler arası uygulanmıştır.</a:t>
            </a:r>
          </a:p>
          <a:p>
            <a:pPr eaLnBrk="1" hangingPunct="1"/>
            <a:endParaRPr lang="tr-TR"/>
          </a:p>
          <a:p>
            <a:pPr eaLnBrk="1" hangingPunct="1"/>
            <a:r>
              <a:rPr lang="tr-TR"/>
              <a:t>1980 sonrası küreselleşme süreci ile Keynesyen politikalar terk edilmiştir.</a:t>
            </a:r>
          </a:p>
        </p:txBody>
      </p:sp>
    </p:spTree>
    <p:extLst>
      <p:ext uri="{BB962C8B-B14F-4D97-AF65-F5344CB8AC3E}">
        <p14:creationId xmlns:p14="http://schemas.microsoft.com/office/powerpoint/2010/main" val="2556443291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Demokrasinin Güçlenmesi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İşçi sınıfı siyasal alanda güçleniyor.</a:t>
            </a:r>
          </a:p>
        </p:txBody>
      </p:sp>
    </p:spTree>
    <p:extLst>
      <p:ext uri="{BB962C8B-B14F-4D97-AF65-F5344CB8AC3E}">
        <p14:creationId xmlns:p14="http://schemas.microsoft.com/office/powerpoint/2010/main" val="2728984605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Ücretliler Toplumu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91245998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87</Words>
  <Application>Microsoft Office PowerPoint</Application>
  <PresentationFormat>Geniş ekran</PresentationFormat>
  <Paragraphs>30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Teması</vt:lpstr>
      <vt:lpstr>PowerPoint Sunusu</vt:lpstr>
      <vt:lpstr>Sosyal Devletin Güç Kazanması</vt:lpstr>
      <vt:lpstr>KEYNES (1883-1946)</vt:lpstr>
      <vt:lpstr>KEYNES </vt:lpstr>
      <vt:lpstr>PowerPoint Sunusu</vt:lpstr>
      <vt:lpstr>Keynesyen Politikalar</vt:lpstr>
      <vt:lpstr>Demokrasinin Güçlenmesi</vt:lpstr>
      <vt:lpstr>Ücretliler Toplumu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Asus</dc:creator>
  <cp:lastModifiedBy>Asus</cp:lastModifiedBy>
  <cp:revision>1</cp:revision>
  <dcterms:created xsi:type="dcterms:W3CDTF">2020-06-24T22:50:17Z</dcterms:created>
  <dcterms:modified xsi:type="dcterms:W3CDTF">2020-06-24T22:50:23Z</dcterms:modified>
</cp:coreProperties>
</file>