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Karşılaştırmalı Hukukun </a:t>
            </a:r>
            <a:r>
              <a:rPr lang="tr-TR" dirty="0" err="1" smtClean="0">
                <a:solidFill>
                  <a:srgbClr val="FF0000"/>
                </a:solidFill>
              </a:rPr>
              <a:t>Hukukun</a:t>
            </a:r>
            <a:r>
              <a:rPr lang="tr-TR" dirty="0" smtClean="0">
                <a:solidFill>
                  <a:srgbClr val="FF0000"/>
                </a:solidFill>
              </a:rPr>
              <a:t> Birleştirilmesinde Amaç ve İşlevleri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Hukukun Birleştirilmesi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Hukukun birleştirilmesi /uyumlaştırılması/ </a:t>
            </a:r>
            <a:r>
              <a:rPr lang="tr-TR" dirty="0" err="1" smtClean="0">
                <a:solidFill>
                  <a:srgbClr val="002060"/>
                </a:solidFill>
              </a:rPr>
              <a:t>yeksnesaklaştırılması</a:t>
            </a:r>
            <a:r>
              <a:rPr lang="tr-TR" dirty="0" smtClean="0">
                <a:solidFill>
                  <a:srgbClr val="002060"/>
                </a:solidFill>
              </a:rPr>
              <a:t>/yakınlaştırılması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Hukuk düzenleri arasındaki farklılıkların azaltılması veya tamamen ortadan kaldırılması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Avrupa Birliği Hukuku (kurucu anlaşmalar-tüzük-direktif)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Yeknesak hukuk (uluslararası anlaşmalar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Hukukun Birleştirilmesi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Legislatif</a:t>
            </a:r>
            <a:r>
              <a:rPr lang="tr-TR" dirty="0" smtClean="0">
                <a:solidFill>
                  <a:srgbClr val="002060"/>
                </a:solidFill>
              </a:rPr>
              <a:t> yöntem-ortak hukuk bilimi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Ortak hukuk bilimi örnekleri: </a:t>
            </a:r>
            <a:r>
              <a:rPr lang="tr-TR" dirty="0" err="1" smtClean="0">
                <a:solidFill>
                  <a:srgbClr val="002060"/>
                </a:solidFill>
              </a:rPr>
              <a:t>ius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commune-common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Ius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commune</a:t>
            </a:r>
            <a:r>
              <a:rPr lang="tr-TR" dirty="0" smtClean="0">
                <a:solidFill>
                  <a:srgbClr val="002060"/>
                </a:solidFill>
              </a:rPr>
              <a:t>: 11. </a:t>
            </a:r>
            <a:r>
              <a:rPr lang="tr-TR" dirty="0" err="1" smtClean="0">
                <a:solidFill>
                  <a:srgbClr val="002060"/>
                </a:solidFill>
              </a:rPr>
              <a:t>yy’dan</a:t>
            </a:r>
            <a:r>
              <a:rPr lang="tr-TR" dirty="0" smtClean="0">
                <a:solidFill>
                  <a:srgbClr val="002060"/>
                </a:solidFill>
              </a:rPr>
              <a:t> 18. </a:t>
            </a:r>
            <a:r>
              <a:rPr lang="tr-TR" dirty="0" err="1" smtClean="0">
                <a:solidFill>
                  <a:srgbClr val="002060"/>
                </a:solidFill>
              </a:rPr>
              <a:t>yy’a</a:t>
            </a:r>
            <a:r>
              <a:rPr lang="tr-TR" dirty="0" smtClean="0">
                <a:solidFill>
                  <a:srgbClr val="002060"/>
                </a:solidFill>
              </a:rPr>
              <a:t> kadar İngiltere hariç kıta Avrupası hukukunun temeli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r>
              <a:rPr lang="tr-TR" dirty="0" smtClean="0">
                <a:solidFill>
                  <a:srgbClr val="002060"/>
                </a:solidFill>
              </a:rPr>
              <a:t>: Amerika Birleşik Devletleri hukuku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Hukukun Birleştirilmesi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Ortak hukuk biliminin yaratılmasındaki sıkıntılar nelerdir?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Ortak hukuk bilimi yaratılması konusunda yapılabilecekler nelerdir?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Model Kanunlar (PECL-PICC-DCFR-CESL)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0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110</Words>
  <Application>Microsoft Office PowerPoint</Application>
  <PresentationFormat>Ekran Gösterisi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Karşılaştırmalı Hukukun Hukukun Birleştirilmesinde Amaç ve İşlevleri</vt:lpstr>
      <vt:lpstr>Hukukun Birleştirilmesi</vt:lpstr>
      <vt:lpstr>Hukukun Birleştirilmesi</vt:lpstr>
      <vt:lpstr>Hukukun Birleştirilmesi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10</cp:revision>
  <dcterms:created xsi:type="dcterms:W3CDTF">2017-11-08T12:42:18Z</dcterms:created>
  <dcterms:modified xsi:type="dcterms:W3CDTF">2017-11-09T07:29:35Z</dcterms:modified>
</cp:coreProperties>
</file>