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3" r:id="rId2"/>
    <p:sldId id="304" r:id="rId3"/>
    <p:sldId id="305" r:id="rId4"/>
    <p:sldId id="306" r:id="rId5"/>
    <p:sldId id="290" r:id="rId6"/>
    <p:sldId id="291" r:id="rId7"/>
    <p:sldId id="292" r:id="rId8"/>
    <p:sldId id="29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5297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0661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830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3246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3865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8617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948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560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1472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238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9165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BA1D8-CD39-4C84-B717-DF4E492E4D7A}" type="datetimeFigureOut">
              <a:rPr lang="tr-TR" smtClean="0"/>
              <a:t>15.03.2018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07066-5AC9-49E0-9FB6-5578D1D669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83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smtClean="0"/>
              <a:t>Bilgi kaynağı olarak çocuk</a:t>
            </a:r>
            <a:endParaRPr lang="tr-TR" b="1" i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En otantik ve doğrudan yolu  </a:t>
            </a:r>
            <a:r>
              <a:rPr lang="tr-TR" dirty="0" smtClean="0"/>
              <a:t>→ çocuğu izlemek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                                         çalışmasını analiz etmek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                                                    onunla konuşmak ve dinlemek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Çocukların grup içindeki etkileşimlerini izlemek, çocuk ve grup hakkında diğer yollarla erişilemeyen bilgilere ulaşmamıza olanak sağlamaktadır.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i="1" dirty="0" smtClean="0"/>
              <a:t>Örneğin; Arkadaşlık ile ilgili bir kitap okuduktan sonra, öğretmen kitabı küçük bir grup ile konuşur, tartışır ve bunun sonucunda çocukların «arkadaş» kavramından neler anladıklarını kayıt altına alır.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1142001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Çocuklar kendi etkinlikleri hakkında bilgi vermeye, nelerden hoşlandıkları ve hoşlanmadıkları, neler anladıkları hakkında yorum yapmaya, görüşlerini bildirmeye oldukça gönüllülerdir.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3989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/>
              <a:t>Bilgi kaynağı olarak </a:t>
            </a:r>
            <a:r>
              <a:rPr lang="tr-TR" b="1" i="1" dirty="0" smtClean="0"/>
              <a:t>ebeveynler ve diğer yetişkinler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Ebeveynler, uzmanlar, öğretmenler, yardımcılar ve okulun diğer personeli-diğer bireyler-, çocuklar hakkında dolaylı bilgi kaynaklarıdır.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5756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/>
              <a:t>Bilgi kaynağı olarak </a:t>
            </a:r>
            <a:r>
              <a:rPr lang="tr-TR" b="1" i="1" dirty="0" smtClean="0"/>
              <a:t>kayıtlar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Önceki öğretmenlerden alınan yazılı raporlar, envanterler, kontrol listeleri, ebeveyn anketleri ve standart test sonuçları vb. kayıtları içermektedir.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284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Adım 1: Önemsediğiniz veya ilgilendiğiniz bir konu seçin.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Neyi daha fazla bilmek istersiniz?</a:t>
            </a:r>
          </a:p>
          <a:p>
            <a:r>
              <a:rPr lang="tr-TR" dirty="0" smtClean="0"/>
              <a:t>Öğretiminizde uzmanlığınızı geliştirmek istediğiniz bir alan var mıdır?</a:t>
            </a:r>
          </a:p>
          <a:p>
            <a:r>
              <a:rPr lang="tr-TR" dirty="0" smtClean="0"/>
              <a:t>Nereden başlayacağınızdan emin değilseniz, ilgilerinizi çabukça listelemeniz size yardımcı olabilir. Hızlıca yapılacak bir yazma süreci (düşünmeksizin ve analiz etmeksizin) bilinçaltınızda birkaç fikir doğmasını sağlar.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5503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Adım 2. Bir  amaç ya da amaçlar belirleyin.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konu sizin ilginizi neden çekiyor?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Hangi sonuçlara ulaşmayı öngörüyorsunuz? Bu bilgiyle ne yapmayı planlıyorsunuz?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7472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Adım 3. Konu başlığınızı soru olarak yazın.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Örneğin;</a:t>
            </a:r>
            <a:r>
              <a:rPr lang="tr-TR" dirty="0" smtClean="0"/>
              <a:t> Öğrencilerin sınıf içi öğrenme merkezlerini etkili bir biçimde kullanmalarında hangi bilimsel temelli stratejiler ve uygulamalar kullanılabilir? Bu stratejiler nasıl uygulanmalıdır?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3091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Adım 4: Hakemli kitaplar ve akademik makaleler bulun.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Kaynağı, yayınevi, yazarı belirsiz bilgilere itibar etmeyiniz.</a:t>
            </a:r>
          </a:p>
          <a:p>
            <a:r>
              <a:rPr lang="tr-TR" dirty="0" smtClean="0"/>
              <a:t>Kütüphanenizdeki süreli yayınlar başta olmak üzere alanınızla ilgili kabul görmüş yayınevlerinin kitaplarını takip ediniz.</a:t>
            </a:r>
          </a:p>
          <a:p>
            <a:r>
              <a:rPr lang="tr-TR" dirty="0" smtClean="0"/>
              <a:t>Ücretsiz çevrimiçi hakemli dergiler (Eğitim ve Bilim, İlköğretim Online vb.).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3687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1567</TotalTime>
  <Words>310</Words>
  <Application>Microsoft Office PowerPoint</Application>
  <PresentationFormat>Geniş ekran</PresentationFormat>
  <Paragraphs>31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Bilgi kaynağı olarak çocuk</vt:lpstr>
      <vt:lpstr>PowerPoint Sunusu</vt:lpstr>
      <vt:lpstr>Bilgi kaynağı olarak ebeveynler ve diğer yetişkinler</vt:lpstr>
      <vt:lpstr>Bilgi kaynağı olarak kayıtlar</vt:lpstr>
      <vt:lpstr>Adım 1: Önemsediğiniz veya ilgilendiğiniz bir konu seçin.</vt:lpstr>
      <vt:lpstr>Adım 2. Bir  amaç ya da amaçlar belirleyin.</vt:lpstr>
      <vt:lpstr>Adım 3. Konu başlığınızı soru olarak yazın.</vt:lpstr>
      <vt:lpstr>Adım 4: Hakemli kitaplar ve akademik makaleler bulun.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KATILIMCI GÖZLEM</dc:title>
  <dc:creator>Ebf_Dekan_Yardımcısı</dc:creator>
  <cp:lastModifiedBy>Windows Kullanıcısı</cp:lastModifiedBy>
  <cp:revision>142</cp:revision>
  <dcterms:created xsi:type="dcterms:W3CDTF">2015-10-02T06:37:27Z</dcterms:created>
  <dcterms:modified xsi:type="dcterms:W3CDTF">2018-03-15T10:48:38Z</dcterms:modified>
</cp:coreProperties>
</file>