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37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7837C-68D6-468C-B7EB-E7D0A670B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948DB3-848C-4B30-B12D-5E3E07362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13F041-4D14-4CFB-8333-C2E4258E8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49E9CE-B534-4A6A-90DF-4072C6585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2560A2-BAC1-41C4-A4C2-9709185F4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05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36894E-82E5-4A34-AB50-8C474DECE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DC68B6A-68DF-43FB-A13E-871876B74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DD6457-9AF3-471E-B14E-FC00CB00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143B5-EC44-4D10-9F7B-2A6BCDA8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A5E93D-D64B-4D8A-A244-15C5BBBD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6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68060DA-BB5C-4DBB-BE51-2632C875A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E24DA98-67AE-4300-91EC-4CEE71288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90306F-AB59-4E97-8280-EEC7386F2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12C6B5-53A7-4418-9E0A-65C56E46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E27FF2-2C8C-4FCA-8D3A-A1486333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87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085F28-1144-4412-89B1-9AC736DC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F00516-B0D0-43EC-AE1B-B18AB26AC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808034-5F86-4CFA-8889-2F264AFC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140C63-B968-40DC-96CE-C770D9A9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62A250-5880-45C5-8A0B-05C9AA1F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20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3BE511-73F2-41DF-87CE-346AE7382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737076-38A4-4745-B053-ADF4A0B95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B5C829-F337-4E31-8A75-1E9EB8706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73D467-C96A-4794-AF05-F3D54423A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730EE9-A81F-49F6-9E27-02E54C57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42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860F87-D5B8-43C6-A803-9B762CB9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0136A4-A2A3-499D-A85D-869C44C49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EB8A12D-3384-4374-A703-DD13CABD7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69C546-8FBE-4FFD-A093-9C3DECB8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3858BE-E0F7-4FD8-B13E-27745A72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24EC5D3-BF95-406B-BBCF-8EFA20C6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8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329575-A070-447F-AA18-7303C64D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0DA350-2BC6-4A7B-B927-1F253659A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E233ADE-4CE6-478D-A486-6682F4726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FBF0413-63E3-44C6-AA65-79BB4E681C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8B2A07-AF40-4819-A038-7933DAAE11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F1AC5DC-7E66-4923-84D9-D83EA34E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FBA493-3A64-481B-B0AC-68EF1478A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CE7D0F0-F7C8-4896-95DB-C8E505F6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3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A7C29D-6670-4E37-B227-6E6BEF33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9F0D38F-620B-47D6-A871-BAFC5CAEA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5F08B1A-9D01-43D5-9ED9-3D60D3640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8DFA31E-8E48-4942-99FB-B25B99B7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69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2835FFD-F8FE-4626-82C9-E23CD2210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640F65B-3E92-4341-8160-43929950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180F82C-68C7-448F-8E8D-EC6BF3985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13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4CB782-9047-4BD2-A4AB-AB39699FA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6C57CA-9AB7-41FB-8A9F-21B208FFB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DEFF63-1829-49A4-981B-4B3C5011E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40C637E-41F7-400D-B700-0E792B26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1C77C84-40DB-4610-9FE8-FA5FC61A4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D13FA2-EE2B-47C0-A849-038F1096A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52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3D0662-BE31-4F29-B98B-DC9E05B9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3496559-DB92-4BBC-A56C-51B2227C6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E01E744-C580-4EA7-9D71-E41C16801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D4A62B9-F0EA-4B77-AC68-213B34A13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C83AE8-81EE-4A3A-B504-732298B90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05CB32-08A4-420B-AE31-64F9F8595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75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C9DD90D-2A33-4C5E-9F63-3017DD5E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2E2FDB3-69EB-42C9-AA0D-7AF2966A6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6BD1F8-3DC6-4627-8504-E79DEAB05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B8ED2-C14B-4507-9995-945F3BAD886F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608B13-17DE-44BC-85D6-FC2F83CE6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63A00F-F5EF-43AF-9380-E6269F026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8AF48-96E1-42ED-AFCF-EF7C3D8C99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68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weetdeck.twitte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66C938-9E6E-464D-B5A0-A1366C5904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Sosyal Medya Platformlarında İçerik Üretimi</a:t>
            </a:r>
          </a:p>
        </p:txBody>
      </p:sp>
    </p:spTree>
    <p:extLst>
      <p:ext uri="{BB962C8B-B14F-4D97-AF65-F5344CB8AC3E}">
        <p14:creationId xmlns:p14="http://schemas.microsoft.com/office/powerpoint/2010/main" val="261431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8E5A1F-B15B-452D-9A85-67BFCE6D6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A8AD35-FEF9-4934-BE7C-B3FA2B2C4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 medya ortamında ürettiğiniz içerikler yazı, video, fotoğraf, </a:t>
            </a:r>
            <a:r>
              <a:rPr lang="tr-TR" dirty="0" err="1"/>
              <a:t>infografik</a:t>
            </a:r>
            <a:r>
              <a:rPr lang="tr-TR" dirty="0"/>
              <a:t>  gibi çeşitli olabilir. </a:t>
            </a:r>
          </a:p>
          <a:p>
            <a:r>
              <a:rPr lang="tr-TR" dirty="0"/>
              <a:t>Ancak içerik üretmek için belirli bir strateji belirlemeniz gerekir. </a:t>
            </a:r>
          </a:p>
          <a:p>
            <a:r>
              <a:rPr lang="tr-TR" dirty="0"/>
              <a:t>STRATEJİ</a:t>
            </a:r>
          </a:p>
          <a:p>
            <a:pPr lvl="1"/>
            <a:r>
              <a:rPr lang="tr-TR" dirty="0"/>
              <a:t>Hedef?</a:t>
            </a:r>
          </a:p>
          <a:p>
            <a:pPr lvl="1"/>
            <a:r>
              <a:rPr lang="tr-TR" dirty="0"/>
              <a:t>Hedef kitle?</a:t>
            </a:r>
          </a:p>
          <a:p>
            <a:pPr lvl="1"/>
            <a:r>
              <a:rPr lang="tr-TR" dirty="0"/>
              <a:t>Sözcü? (Kim?) </a:t>
            </a:r>
          </a:p>
          <a:p>
            <a:pPr lvl="1"/>
            <a:r>
              <a:rPr lang="tr-TR" dirty="0"/>
              <a:t>Mecra ?</a:t>
            </a:r>
          </a:p>
          <a:p>
            <a:pPr lvl="1"/>
            <a:r>
              <a:rPr lang="tr-TR" dirty="0"/>
              <a:t>Paylaşım Planı?</a:t>
            </a:r>
          </a:p>
          <a:p>
            <a:pPr lvl="1"/>
            <a:r>
              <a:rPr lang="tr-TR" dirty="0"/>
              <a:t>Ölçme ve değerlendirme (Saruhan, 2019: 49)</a:t>
            </a:r>
          </a:p>
        </p:txBody>
      </p:sp>
    </p:spTree>
    <p:extLst>
      <p:ext uri="{BB962C8B-B14F-4D97-AF65-F5344CB8AC3E}">
        <p14:creationId xmlns:p14="http://schemas.microsoft.com/office/powerpoint/2010/main" val="47742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0B0DB7-0AC6-4E68-A0CA-20C5535E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1E23EB-7CF0-43F7-A871-A652AAAEF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Hedef kişisel ya da kurumsal olabilir. </a:t>
            </a:r>
          </a:p>
          <a:p>
            <a:pPr lvl="1"/>
            <a:r>
              <a:rPr lang="tr-TR" dirty="0"/>
              <a:t>Marka bilinirliğinizi artırmak</a:t>
            </a:r>
          </a:p>
          <a:p>
            <a:pPr lvl="1"/>
            <a:r>
              <a:rPr lang="tr-TR" dirty="0"/>
              <a:t>Takipçi sayısını artırmak</a:t>
            </a:r>
          </a:p>
          <a:p>
            <a:pPr lvl="1"/>
            <a:r>
              <a:rPr lang="tr-TR" dirty="0"/>
              <a:t>Yeni  müşteri kazanmak </a:t>
            </a:r>
          </a:p>
          <a:p>
            <a:pPr lvl="1"/>
            <a:r>
              <a:rPr lang="tr-TR" dirty="0"/>
              <a:t>…..</a:t>
            </a:r>
          </a:p>
          <a:p>
            <a:r>
              <a:rPr lang="tr-TR" dirty="0"/>
              <a:t>Hedef kitle açısından da sadece gençler, yaşlılar gibi demografik özelliklerin dışına çıkmanız gerekir. Duygu ve davranışları? (Saruhan, 2019: 51-52)</a:t>
            </a:r>
          </a:p>
        </p:txBody>
      </p:sp>
    </p:spTree>
    <p:extLst>
      <p:ext uri="{BB962C8B-B14F-4D97-AF65-F5344CB8AC3E}">
        <p14:creationId xmlns:p14="http://schemas.microsoft.com/office/powerpoint/2010/main" val="262451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A18C7C-23AA-494E-9359-EBCB1CE80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EDF31-E927-4B31-B365-B6BEA378B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Mecra seçimi için sosyal ağlar arasındaki farklılıkları bilmeniz ve ağları tanımanız gerekir. Sadece demografik yapıları değil, algoritmaları hakkında da fikir sahibi olmanız gerekir. </a:t>
            </a:r>
          </a:p>
          <a:p>
            <a:r>
              <a:rPr lang="tr-TR" dirty="0"/>
              <a:t>Birden fazla mecra kullanacaksanız? Çeşitli «Sosyal Medya Yönetim Platformu» arasından birini seçip kullanabilirsiniz. Bu platformlar ile </a:t>
            </a:r>
            <a:r>
              <a:rPr lang="tr-TR" sz="2800" dirty="0"/>
              <a:t>birden fazla sosyal medya hesabınızı yönetebilirsiniz. </a:t>
            </a:r>
            <a:endParaRPr lang="tr-TR" sz="2800" b="1" dirty="0"/>
          </a:p>
          <a:p>
            <a:pPr lvl="1"/>
            <a:r>
              <a:rPr lang="tr-TR" dirty="0" err="1"/>
              <a:t>HootSuite</a:t>
            </a:r>
            <a:endParaRPr lang="tr-TR" dirty="0"/>
          </a:p>
          <a:p>
            <a:pPr lvl="1"/>
            <a:r>
              <a:rPr lang="tr-TR" dirty="0" err="1"/>
              <a:t>Buffer</a:t>
            </a:r>
            <a:r>
              <a:rPr lang="tr-TR" dirty="0"/>
              <a:t> </a:t>
            </a:r>
          </a:p>
          <a:p>
            <a:pPr lvl="1"/>
            <a:r>
              <a:rPr lang="tr-TR" dirty="0" err="1"/>
              <a:t>Zoho</a:t>
            </a:r>
            <a:r>
              <a:rPr lang="tr-TR" dirty="0"/>
              <a:t> </a:t>
            </a:r>
            <a:r>
              <a:rPr lang="tr-TR" dirty="0" err="1"/>
              <a:t>Social</a:t>
            </a:r>
            <a:endParaRPr lang="tr-TR" dirty="0"/>
          </a:p>
          <a:p>
            <a:pPr lvl="1"/>
            <a:r>
              <a:rPr lang="tr-TR" dirty="0" err="1"/>
              <a:t>Sendible</a:t>
            </a:r>
            <a:endParaRPr lang="tr-TR" dirty="0"/>
          </a:p>
          <a:p>
            <a:pPr lvl="1"/>
            <a:r>
              <a:rPr lang="tr-TR" dirty="0" err="1"/>
              <a:t>Sprout</a:t>
            </a:r>
            <a:r>
              <a:rPr lang="tr-TR" dirty="0"/>
              <a:t> </a:t>
            </a:r>
            <a:r>
              <a:rPr lang="tr-TR" dirty="0" err="1"/>
              <a:t>Social</a:t>
            </a:r>
            <a:endParaRPr lang="tr-TR" dirty="0"/>
          </a:p>
          <a:p>
            <a:pPr lvl="1"/>
            <a:r>
              <a:rPr lang="tr-TR" dirty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3809221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DFE3F1-75C1-4E9A-9A0C-798087DA4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3F49FE-60ED-4591-A032-B3093BCF8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Kaç paylaşım yapacağınızın kesin bir yanıtı yok. Hedef kitlenize, sosyal medya platformuna göre değişir. En önemlisi tutarlı olmanızdır. (Saruhan, 2019: 56-58)</a:t>
            </a:r>
          </a:p>
          <a:p>
            <a:r>
              <a:rPr lang="tr-TR" dirty="0"/>
              <a:t>Gündemi takip etmeniz, gerçek zamanlı «</a:t>
            </a:r>
            <a:r>
              <a:rPr lang="tr-TR" dirty="0" err="1"/>
              <a:t>an»a</a:t>
            </a:r>
            <a:r>
              <a:rPr lang="tr-TR" dirty="0"/>
              <a:t> uygun paylaşım yapmanız gerekir. </a:t>
            </a:r>
          </a:p>
          <a:p>
            <a:r>
              <a:rPr lang="tr-TR" dirty="0"/>
              <a:t>Hazırladığınız içeriğin mobil uyumlu olmasına dikkat etmelisiniz. </a:t>
            </a:r>
          </a:p>
          <a:p>
            <a:r>
              <a:rPr lang="tr-TR" dirty="0"/>
              <a:t>Yazım kuralları</a:t>
            </a:r>
          </a:p>
          <a:p>
            <a:r>
              <a:rPr lang="tr-TR" dirty="0"/>
              <a:t>Sade ve anlaşılır metin (Saruhan, 2019: 79)</a:t>
            </a:r>
          </a:p>
          <a:p>
            <a:r>
              <a:rPr lang="tr-TR" dirty="0"/>
              <a:t>Seçtiğiniz mecraya uygun tasarım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684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1F7EB7-75D1-46B4-8FD4-5A86ADF3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Medya İzleme (</a:t>
            </a:r>
            <a:r>
              <a:rPr lang="tr-TR" dirty="0" err="1"/>
              <a:t>Monitoring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AC9633-FA15-4A1B-84BD-1A8E02B1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Neden?</a:t>
            </a:r>
          </a:p>
          <a:p>
            <a:pPr lvl="1"/>
            <a:r>
              <a:rPr lang="tr-TR" dirty="0"/>
              <a:t>Krizlere hızlı müdahale</a:t>
            </a:r>
          </a:p>
          <a:p>
            <a:pPr lvl="1"/>
            <a:r>
              <a:rPr lang="tr-TR" dirty="0"/>
              <a:t>Yeni müşteri</a:t>
            </a:r>
          </a:p>
          <a:p>
            <a:pPr lvl="1"/>
            <a:r>
              <a:rPr lang="tr-TR" dirty="0"/>
              <a:t>Rakip analizi</a:t>
            </a:r>
          </a:p>
          <a:p>
            <a:pPr lvl="1"/>
            <a:r>
              <a:rPr lang="tr-TR" dirty="0"/>
              <a:t>Kampanya geribildirimi</a:t>
            </a:r>
          </a:p>
          <a:p>
            <a:pPr lvl="1"/>
            <a:r>
              <a:rPr lang="tr-TR" dirty="0"/>
              <a:t>Sektör trendini takip</a:t>
            </a:r>
          </a:p>
          <a:p>
            <a:pPr lvl="1"/>
            <a:r>
              <a:rPr lang="tr-TR" dirty="0"/>
              <a:t>Mecra seçiminde yardımcı olacak veri</a:t>
            </a:r>
          </a:p>
          <a:p>
            <a:pPr lvl="1"/>
            <a:r>
              <a:rPr lang="tr-TR" dirty="0"/>
              <a:t>Marka muhafızlarına ulaşma (Saruhan, 2019: 123)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3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5465C9-CA7D-4EF7-AB32-2D9CFB5C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Medya İzleme (</a:t>
            </a:r>
            <a:r>
              <a:rPr lang="tr-TR" dirty="0" err="1"/>
              <a:t>Monitoring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47BBB6-72F4-4168-A73A-4EC40A321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636"/>
            <a:ext cx="10663989" cy="4667250"/>
          </a:xfrm>
        </p:spPr>
        <p:txBody>
          <a:bodyPr>
            <a:normAutofit/>
          </a:bodyPr>
          <a:lstStyle/>
          <a:p>
            <a:r>
              <a:rPr lang="tr-TR" dirty="0"/>
              <a:t>Nasıl?</a:t>
            </a:r>
          </a:p>
          <a:p>
            <a:r>
              <a:rPr lang="tr-TR" dirty="0"/>
              <a:t>Araçlar devingen, sürekli değişiyor!</a:t>
            </a:r>
          </a:p>
          <a:p>
            <a:pPr lvl="1"/>
            <a:r>
              <a:rPr lang="tr-TR" dirty="0"/>
              <a:t>Google </a:t>
            </a:r>
            <a:r>
              <a:rPr lang="tr-TR" dirty="0" err="1"/>
              <a:t>Alert</a:t>
            </a:r>
            <a:endParaRPr lang="tr-TR" dirty="0"/>
          </a:p>
          <a:p>
            <a:pPr lvl="1"/>
            <a:r>
              <a:rPr lang="tr-TR" dirty="0"/>
              <a:t>Twitter </a:t>
            </a:r>
            <a:r>
              <a:rPr lang="tr-TR" dirty="0" err="1"/>
              <a:t>Search</a:t>
            </a:r>
            <a:endParaRPr lang="tr-TR" dirty="0"/>
          </a:p>
          <a:p>
            <a:pPr lvl="1"/>
            <a:r>
              <a:rPr lang="tr-TR" dirty="0" err="1"/>
              <a:t>TweetReach</a:t>
            </a:r>
            <a:endParaRPr lang="tr-TR" dirty="0"/>
          </a:p>
          <a:p>
            <a:pPr lvl="1"/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Mention</a:t>
            </a:r>
            <a:endParaRPr lang="tr-TR" dirty="0"/>
          </a:p>
          <a:p>
            <a:pPr lvl="1"/>
            <a:r>
              <a:rPr lang="tr-TR" dirty="0" err="1"/>
              <a:t>Samara</a:t>
            </a:r>
            <a:endParaRPr lang="tr-TR" dirty="0"/>
          </a:p>
          <a:p>
            <a:pPr lvl="1"/>
            <a:r>
              <a:rPr lang="tr-TR" dirty="0"/>
              <a:t>Sociality.io</a:t>
            </a:r>
          </a:p>
          <a:p>
            <a:pPr lvl="1"/>
            <a:r>
              <a:rPr lang="tr-TR" dirty="0" err="1"/>
              <a:t>Sensekit</a:t>
            </a:r>
            <a:endParaRPr lang="tr-TR" dirty="0"/>
          </a:p>
          <a:p>
            <a:pPr lvl="1"/>
            <a:r>
              <a:rPr lang="tr-TR" dirty="0" err="1"/>
              <a:t>Mention</a:t>
            </a:r>
            <a:endParaRPr lang="tr-TR" dirty="0"/>
          </a:p>
          <a:p>
            <a:pPr lvl="1"/>
            <a:r>
              <a:rPr lang="tr-TR" dirty="0" err="1"/>
              <a:t>BoomSonar</a:t>
            </a:r>
            <a:r>
              <a:rPr lang="tr-TR" dirty="0"/>
              <a:t>  (Saruhan, 2019: 126-130)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591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A96BB5-0C91-4C14-B45E-14A442493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ÖRN: </a:t>
            </a:r>
            <a:r>
              <a:rPr lang="tr-TR" dirty="0" err="1"/>
              <a:t>Edge</a:t>
            </a:r>
            <a:r>
              <a:rPr lang="tr-TR" dirty="0"/>
              <a:t> </a:t>
            </a:r>
            <a:r>
              <a:rPr lang="tr-TR" dirty="0" err="1"/>
              <a:t>Rank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4E35AB-0961-434A-8C94-7BA9323B0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Algoritma örneği olarak Facebook: </a:t>
            </a:r>
            <a:r>
              <a:rPr lang="tr-TR" dirty="0" err="1"/>
              <a:t>Edge</a:t>
            </a:r>
            <a:r>
              <a:rPr lang="tr-TR" dirty="0"/>
              <a:t> </a:t>
            </a:r>
            <a:r>
              <a:rPr lang="tr-TR" dirty="0" err="1"/>
              <a:t>Rank</a:t>
            </a:r>
            <a:endParaRPr lang="tr-TR" dirty="0"/>
          </a:p>
          <a:p>
            <a:r>
              <a:rPr lang="tr-TR" dirty="0" err="1"/>
              <a:t>Rank</a:t>
            </a:r>
            <a:r>
              <a:rPr lang="tr-TR" dirty="0"/>
              <a:t> = </a:t>
            </a:r>
            <a:r>
              <a:rPr lang="tr-TR" dirty="0" err="1"/>
              <a:t>Affinity</a:t>
            </a:r>
            <a:r>
              <a:rPr lang="tr-TR" dirty="0"/>
              <a:t> * </a:t>
            </a:r>
            <a:r>
              <a:rPr lang="tr-TR" dirty="0" err="1"/>
              <a:t>Weight</a:t>
            </a:r>
            <a:r>
              <a:rPr lang="tr-TR" dirty="0"/>
              <a:t>* </a:t>
            </a:r>
            <a:r>
              <a:rPr lang="tr-TR" dirty="0" err="1"/>
              <a:t>Decay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Facebook’ta beğendikleriniz, yorum yaptıklarınız, etkileşime girdikleriniz (</a:t>
            </a:r>
            <a:r>
              <a:rPr lang="tr-TR" dirty="0" err="1"/>
              <a:t>affinity</a:t>
            </a:r>
            <a:r>
              <a:rPr lang="tr-TR" dirty="0"/>
              <a:t>) haber kaynağınızda daha fazla görünür. </a:t>
            </a:r>
          </a:p>
          <a:p>
            <a:pPr marL="0" indent="0">
              <a:buNone/>
            </a:pPr>
            <a:r>
              <a:rPr lang="tr-TR" dirty="0" err="1"/>
              <a:t>Weight</a:t>
            </a:r>
            <a:r>
              <a:rPr lang="tr-TR" dirty="0"/>
              <a:t> ise içerik türü ağırlığıdır. Metin mi? Video mu? En çok etkileşime girilen içerik türü video.</a:t>
            </a:r>
          </a:p>
          <a:p>
            <a:pPr marL="0" indent="0">
              <a:buNone/>
            </a:pPr>
            <a:r>
              <a:rPr lang="tr-TR" dirty="0" err="1"/>
              <a:t>Decay</a:t>
            </a:r>
            <a:r>
              <a:rPr lang="tr-TR" dirty="0"/>
              <a:t> ise zamanla ilişkilidir. Zaman geçtikçe paylaşım değeri azalır. </a:t>
            </a:r>
          </a:p>
          <a:p>
            <a:pPr marL="0" indent="0">
              <a:buNone/>
            </a:pPr>
            <a:r>
              <a:rPr lang="tr-TR" dirty="0" err="1"/>
              <a:t>Edge</a:t>
            </a:r>
            <a:r>
              <a:rPr lang="tr-TR" dirty="0"/>
              <a:t> </a:t>
            </a:r>
            <a:r>
              <a:rPr lang="tr-TR" dirty="0" err="1"/>
              <a:t>Rank</a:t>
            </a:r>
            <a:r>
              <a:rPr lang="tr-TR" dirty="0"/>
              <a:t> nedeniyle organik etkileşim düşüyor. (Saruhan, 208-211)</a:t>
            </a:r>
          </a:p>
        </p:txBody>
      </p:sp>
    </p:spTree>
    <p:extLst>
      <p:ext uri="{BB962C8B-B14F-4D97-AF65-F5344CB8AC3E}">
        <p14:creationId xmlns:p14="http://schemas.microsoft.com/office/powerpoint/2010/main" val="373640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B5338A-B56F-4508-9D12-DF790273D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2D8B4F-6248-45A7-87C3-38EE161E1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Algoritmaların önüne geçebilmek için etkileşim, etkileşim için de değerli içerik üretimi gerekir. </a:t>
            </a:r>
          </a:p>
          <a:p>
            <a:r>
              <a:rPr lang="tr-TR" dirty="0"/>
              <a:t>İçeriğinizde görsel olmalı. Daha önce </a:t>
            </a:r>
            <a:r>
              <a:rPr lang="tr-TR" dirty="0" err="1"/>
              <a:t>infigrafik</a:t>
            </a:r>
            <a:r>
              <a:rPr lang="tr-TR" dirty="0"/>
              <a:t> bölümünde gördüğümüz </a:t>
            </a:r>
            <a:r>
              <a:rPr lang="tr-TR" dirty="0" err="1"/>
              <a:t>Canva</a:t>
            </a:r>
            <a:r>
              <a:rPr lang="tr-TR" dirty="0"/>
              <a:t> ya da </a:t>
            </a:r>
            <a:r>
              <a:rPr lang="tr-TR" dirty="0" err="1"/>
              <a:t>Crello</a:t>
            </a:r>
            <a:r>
              <a:rPr lang="tr-TR" dirty="0"/>
              <a:t> gibi basit tasarım platformları kullanılabilir. </a:t>
            </a:r>
          </a:p>
          <a:p>
            <a:r>
              <a:rPr lang="tr-TR" dirty="0"/>
              <a:t>Emojitracker.com – anlık en çok kullanılan </a:t>
            </a:r>
            <a:r>
              <a:rPr lang="tr-TR" dirty="0" err="1"/>
              <a:t>emojiler</a:t>
            </a:r>
            <a:endParaRPr lang="tr-TR" dirty="0"/>
          </a:p>
          <a:p>
            <a:r>
              <a:rPr lang="tr-TR" dirty="0"/>
              <a:t>Uygulamaların özellikleri ? Örneğin </a:t>
            </a:r>
            <a:r>
              <a:rPr lang="tr-TR" dirty="0" err="1"/>
              <a:t>Twitter’ın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https://tweetdeck.twitter.com/</a:t>
            </a:r>
            <a:r>
              <a:rPr lang="tr-TR" dirty="0"/>
              <a:t> ile birçok hesabı aynı panelden kontrol edebilirsiniz. </a:t>
            </a:r>
          </a:p>
          <a:p>
            <a:pPr marL="0" indent="0">
              <a:buNone/>
            </a:pPr>
            <a:r>
              <a:rPr lang="tr-TR" b="1" dirty="0"/>
              <a:t>KAYNAK</a:t>
            </a:r>
            <a:r>
              <a:rPr lang="tr-TR" dirty="0"/>
              <a:t>: Oğuzhan Saruhan, 2019, Sosyal Medya Canavarı Olmak İster misin?,  </a:t>
            </a:r>
            <a:r>
              <a:rPr lang="tr-TR" dirty="0" err="1"/>
              <a:t>MediaCat</a:t>
            </a:r>
            <a:r>
              <a:rPr lang="tr-TR" dirty="0"/>
              <a:t> Yay. </a:t>
            </a:r>
          </a:p>
        </p:txBody>
      </p:sp>
    </p:spTree>
    <p:extLst>
      <p:ext uri="{BB962C8B-B14F-4D97-AF65-F5344CB8AC3E}">
        <p14:creationId xmlns:p14="http://schemas.microsoft.com/office/powerpoint/2010/main" val="142956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468</Words>
  <Application>Microsoft Office PowerPoint</Application>
  <PresentationFormat>Geniş ekran</PresentationFormat>
  <Paragraphs>69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Sosyal Medya Platformlarında İçerik Üretimi</vt:lpstr>
      <vt:lpstr>İçerik Üretimi</vt:lpstr>
      <vt:lpstr>İçerik Üretimi</vt:lpstr>
      <vt:lpstr>İçerik Üretimi</vt:lpstr>
      <vt:lpstr>İçerik Üretimi</vt:lpstr>
      <vt:lpstr>Sosyal Medya İzleme (Monitoring)</vt:lpstr>
      <vt:lpstr>Sosyal Medya İzleme (Monitoring)</vt:lpstr>
      <vt:lpstr>ÖRN: Edge Rank</vt:lpstr>
      <vt:lpstr>İçerik Üretimi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 Üretimi</dc:title>
  <dc:creator>Yazar </dc:creator>
  <cp:lastModifiedBy>Yazar </cp:lastModifiedBy>
  <cp:revision>9</cp:revision>
  <dcterms:created xsi:type="dcterms:W3CDTF">2021-03-21T20:42:00Z</dcterms:created>
  <dcterms:modified xsi:type="dcterms:W3CDTF">2021-03-23T11:00:53Z</dcterms:modified>
</cp:coreProperties>
</file>