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F610-7C63-4DD9-B3FA-02DF4067D67B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4D183-BB01-43EE-87A0-9FAB969349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F610-7C63-4DD9-B3FA-02DF4067D67B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4D183-BB01-43EE-87A0-9FAB969349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F610-7C63-4DD9-B3FA-02DF4067D67B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4D183-BB01-43EE-87A0-9FAB969349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F610-7C63-4DD9-B3FA-02DF4067D67B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4D183-BB01-43EE-87A0-9FAB969349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F610-7C63-4DD9-B3FA-02DF4067D67B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4D183-BB01-43EE-87A0-9FAB969349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F610-7C63-4DD9-B3FA-02DF4067D67B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4D183-BB01-43EE-87A0-9FAB969349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F610-7C63-4DD9-B3FA-02DF4067D67B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4D183-BB01-43EE-87A0-9FAB969349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F610-7C63-4DD9-B3FA-02DF4067D67B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4D183-BB01-43EE-87A0-9FAB969349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F610-7C63-4DD9-B3FA-02DF4067D67B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4D183-BB01-43EE-87A0-9FAB969349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F610-7C63-4DD9-B3FA-02DF4067D67B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4D183-BB01-43EE-87A0-9FAB969349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F610-7C63-4DD9-B3FA-02DF4067D67B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4D183-BB01-43EE-87A0-9FAB969349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2F610-7C63-4DD9-B3FA-02DF4067D67B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4D183-BB01-43EE-87A0-9FAB969349F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s/ref=dp_byline_sr_book_2?ie=UTF8&amp;text=F.+Geoffrey+Herring&amp;search-alias=books&amp;field-author=F.+Geoffrey+Herring&amp;sort=relevancerank" TargetMode="External"/><Relationship Id="rId2" Type="http://schemas.openxmlformats.org/officeDocument/2006/relationships/hyperlink" Target="https://www.amazon.com/s/ref=dp_byline_sr_book_1?ie=UTF8&amp;text=Ralph+H.+Petrucci&amp;search-alias=books&amp;field-author=Ralph+H.+Petrucci&amp;sort=relevancerank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amazon.com/s/ref=dp_byline_sr_book_4?ie=UTF8&amp;text=Carey+Bissonnette&amp;search-alias=books&amp;field-author=Carey+Bissonnette&amp;sort=relevancerank" TargetMode="External"/><Relationship Id="rId4" Type="http://schemas.openxmlformats.org/officeDocument/2006/relationships/hyperlink" Target="https://www.amazon.com/s/ref=dp_byline_sr_book_3?ie=UTF8&amp;text=Jeffry+D.+Madura&amp;search-alias=books&amp;field-author=Jeffry+D.+Madura&amp;sort=relevanceran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39552" y="476672"/>
            <a:ext cx="80648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dirty="0"/>
              <a:t>GENEL KİMYA – Prof. Dr. Feyyaz ONUR, Ankara Üniversitesi Eczacılık Fakültesi, Yayın No 110</a:t>
            </a:r>
          </a:p>
          <a:p>
            <a:pPr algn="just"/>
            <a:r>
              <a:rPr lang="tr-TR" dirty="0"/>
              <a:t> </a:t>
            </a:r>
          </a:p>
          <a:p>
            <a:pPr algn="just"/>
            <a:r>
              <a:rPr lang="tr-TR" dirty="0"/>
              <a:t>General </a:t>
            </a:r>
            <a:r>
              <a:rPr lang="tr-TR" dirty="0" err="1"/>
              <a:t>Chemistry</a:t>
            </a:r>
            <a:r>
              <a:rPr lang="tr-TR" dirty="0"/>
              <a:t>: </a:t>
            </a:r>
            <a:r>
              <a:rPr lang="tr-TR" dirty="0" err="1"/>
              <a:t>Principles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Modern </a:t>
            </a:r>
            <a:r>
              <a:rPr lang="tr-TR" dirty="0" err="1"/>
              <a:t>Applications</a:t>
            </a:r>
            <a:r>
              <a:rPr lang="tr-TR" dirty="0"/>
              <a:t> (10th </a:t>
            </a:r>
            <a:r>
              <a:rPr lang="tr-TR" dirty="0" err="1"/>
              <a:t>Edition</a:t>
            </a:r>
            <a:r>
              <a:rPr lang="tr-TR" dirty="0"/>
              <a:t>) 10th </a:t>
            </a:r>
            <a:r>
              <a:rPr lang="tr-TR" dirty="0" err="1"/>
              <a:t>Edition</a:t>
            </a:r>
            <a:r>
              <a:rPr lang="tr-TR" dirty="0"/>
              <a:t>, </a:t>
            </a:r>
            <a:r>
              <a:rPr lang="tr-TR" dirty="0" err="1">
                <a:hlinkClick r:id="rId2"/>
              </a:rPr>
              <a:t>Ralph</a:t>
            </a:r>
            <a:r>
              <a:rPr lang="tr-TR" dirty="0">
                <a:hlinkClick r:id="rId2"/>
              </a:rPr>
              <a:t> H. </a:t>
            </a:r>
            <a:r>
              <a:rPr lang="tr-TR" dirty="0" err="1">
                <a:hlinkClick r:id="rId2"/>
              </a:rPr>
              <a:t>Petrucci</a:t>
            </a:r>
            <a:r>
              <a:rPr lang="tr-TR" dirty="0"/>
              <a:t>, </a:t>
            </a:r>
            <a:r>
              <a:rPr lang="tr-TR" dirty="0">
                <a:hlinkClick r:id="rId3"/>
              </a:rPr>
              <a:t>F. </a:t>
            </a:r>
            <a:r>
              <a:rPr lang="tr-TR" dirty="0" err="1">
                <a:hlinkClick r:id="rId3"/>
              </a:rPr>
              <a:t>Geoffrey</a:t>
            </a:r>
            <a:r>
              <a:rPr lang="tr-TR" dirty="0">
                <a:hlinkClick r:id="rId3"/>
              </a:rPr>
              <a:t> </a:t>
            </a:r>
            <a:r>
              <a:rPr lang="tr-TR" dirty="0" err="1">
                <a:hlinkClick r:id="rId3"/>
              </a:rPr>
              <a:t>Herring</a:t>
            </a:r>
            <a:r>
              <a:rPr lang="tr-TR" dirty="0"/>
              <a:t>, </a:t>
            </a:r>
            <a:r>
              <a:rPr lang="tr-TR" dirty="0" err="1">
                <a:hlinkClick r:id="rId4"/>
              </a:rPr>
              <a:t>Jeffry</a:t>
            </a:r>
            <a:r>
              <a:rPr lang="tr-TR" dirty="0">
                <a:hlinkClick r:id="rId4"/>
              </a:rPr>
              <a:t> D. </a:t>
            </a:r>
            <a:r>
              <a:rPr lang="tr-TR" dirty="0" err="1">
                <a:hlinkClick r:id="rId4"/>
              </a:rPr>
              <a:t>Madura</a:t>
            </a:r>
            <a:r>
              <a:rPr lang="tr-TR" dirty="0"/>
              <a:t>, </a:t>
            </a:r>
            <a:r>
              <a:rPr lang="tr-TR" dirty="0" err="1">
                <a:hlinkClick r:id="rId5"/>
              </a:rPr>
              <a:t>Carey</a:t>
            </a:r>
            <a:r>
              <a:rPr lang="tr-TR" dirty="0">
                <a:hlinkClick r:id="rId5"/>
              </a:rPr>
              <a:t> </a:t>
            </a:r>
            <a:r>
              <a:rPr lang="tr-TR" dirty="0" err="1">
                <a:hlinkClick r:id="rId5"/>
              </a:rPr>
              <a:t>Bissonnette</a:t>
            </a:r>
            <a:r>
              <a:rPr lang="tr-TR" dirty="0"/>
              <a:t>, </a:t>
            </a:r>
            <a:r>
              <a:rPr lang="tr-TR" dirty="0" err="1"/>
              <a:t>Pearson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, </a:t>
            </a:r>
            <a:r>
              <a:rPr lang="tr-TR" dirty="0" err="1"/>
              <a:t>Canada</a:t>
            </a:r>
            <a:r>
              <a:rPr lang="tr-TR" dirty="0"/>
              <a:t>, 2011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Ekran Gösterisi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mpalabiyik</dc:creator>
  <cp:lastModifiedBy>mpalabiyik</cp:lastModifiedBy>
  <cp:revision>1</cp:revision>
  <dcterms:created xsi:type="dcterms:W3CDTF">2020-04-30T22:07:35Z</dcterms:created>
  <dcterms:modified xsi:type="dcterms:W3CDTF">2020-04-30T22:08:14Z</dcterms:modified>
</cp:coreProperties>
</file>