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sldIdLst>
    <p:sldId id="562" r:id="rId2"/>
    <p:sldId id="566" r:id="rId3"/>
    <p:sldId id="570" r:id="rId4"/>
    <p:sldId id="572" r:id="rId5"/>
    <p:sldId id="575" r:id="rId6"/>
    <p:sldId id="576" r:id="rId7"/>
    <p:sldId id="579" r:id="rId8"/>
    <p:sldId id="580" r:id="rId9"/>
    <p:sldId id="581" r:id="rId10"/>
    <p:sldId id="583" r:id="rId11"/>
    <p:sldId id="58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D0913-ACCD-4C78-B7D7-738887655F75}" type="doc">
      <dgm:prSet loTypeId="urn:microsoft.com/office/officeart/2005/8/layout/target2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6A230F-9304-4908-BD98-0170F8F91173}">
      <dgm:prSet phldrT="[Metin]"/>
      <dgm:spPr/>
      <dgm:t>
        <a:bodyPr/>
        <a:lstStyle/>
        <a:p>
          <a:r>
            <a:rPr lang="tr-TR" dirty="0" smtClean="0"/>
            <a:t>Açık deniz ve Uluslararası deniz yatağı</a:t>
          </a:r>
          <a:endParaRPr lang="tr-TR" dirty="0"/>
        </a:p>
      </dgm:t>
    </dgm:pt>
    <dgm:pt modelId="{C1F8EABF-53FB-46EC-8997-65784E674B3B}" type="parTrans" cxnId="{24407F90-067B-4FBA-AA2C-86E1A4AD36C6}">
      <dgm:prSet/>
      <dgm:spPr/>
      <dgm:t>
        <a:bodyPr/>
        <a:lstStyle/>
        <a:p>
          <a:endParaRPr lang="tr-TR"/>
        </a:p>
      </dgm:t>
    </dgm:pt>
    <dgm:pt modelId="{B2704C7B-3DA5-4D5A-B0A9-CC0A71234555}" type="sibTrans" cxnId="{24407F90-067B-4FBA-AA2C-86E1A4AD36C6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F2257CF0-E7B0-4A9E-BF00-BE3F172032EF}">
      <dgm:prSet phldrT="[Metin]"/>
      <dgm:spPr/>
      <dgm:t>
        <a:bodyPr/>
        <a:lstStyle/>
        <a:p>
          <a:r>
            <a:rPr lang="tr-TR" dirty="0" smtClean="0"/>
            <a:t>Devletin yetkili olduğu deniz alanları</a:t>
          </a:r>
          <a:endParaRPr lang="tr-TR" dirty="0"/>
        </a:p>
      </dgm:t>
    </dgm:pt>
    <dgm:pt modelId="{FEE31A5D-A782-46CB-BB2A-DA46B645D5B8}" type="parTrans" cxnId="{7CC14A61-7176-4A38-8AF8-FFE2E9F09D9D}">
      <dgm:prSet/>
      <dgm:spPr/>
      <dgm:t>
        <a:bodyPr/>
        <a:lstStyle/>
        <a:p>
          <a:endParaRPr lang="tr-TR"/>
        </a:p>
      </dgm:t>
    </dgm:pt>
    <dgm:pt modelId="{E8D5C3DC-483B-44C0-B8FC-99E686C5CE12}" type="sibTrans" cxnId="{7CC14A61-7176-4A38-8AF8-FFE2E9F09D9D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E6AF488-EFE4-4865-8042-5A171B24F1AF}">
      <dgm:prSet phldrT="[Metin]"/>
      <dgm:spPr/>
      <dgm:t>
        <a:bodyPr/>
        <a:lstStyle/>
        <a:p>
          <a:r>
            <a:rPr lang="tr-TR" dirty="0" smtClean="0"/>
            <a:t>Devletin su ülkesini oluşturan deniz alanları</a:t>
          </a:r>
          <a:endParaRPr lang="tr-TR" dirty="0"/>
        </a:p>
      </dgm:t>
    </dgm:pt>
    <dgm:pt modelId="{A17B1048-DED7-424F-B675-B967A88A9655}" type="parTrans" cxnId="{F358D3D7-D00D-458D-B39E-0630767AE0B2}">
      <dgm:prSet/>
      <dgm:spPr/>
      <dgm:t>
        <a:bodyPr/>
        <a:lstStyle/>
        <a:p>
          <a:endParaRPr lang="tr-TR"/>
        </a:p>
      </dgm:t>
    </dgm:pt>
    <dgm:pt modelId="{8A743FEB-638A-4500-8534-9FA1C621E41E}" type="sibTrans" cxnId="{F358D3D7-D00D-458D-B39E-0630767AE0B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978CAA1D-ECEF-4F69-92C1-F7BCE7A772BA}" type="pres">
      <dgm:prSet presAssocID="{5C7D0913-ACCD-4C78-B7D7-738887655F7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6E20B90-23BD-428A-AC00-EB06C25D2F71}" type="pres">
      <dgm:prSet presAssocID="{5C7D0913-ACCD-4C78-B7D7-738887655F75}" presName="outerBox" presStyleCnt="0"/>
      <dgm:spPr/>
    </dgm:pt>
    <dgm:pt modelId="{1641529D-AEF8-4220-A10B-3E0CBF38267C}" type="pres">
      <dgm:prSet presAssocID="{5C7D0913-ACCD-4C78-B7D7-738887655F75}" presName="outerBoxParent" presStyleLbl="node1" presStyleIdx="0" presStyleCnt="3"/>
      <dgm:spPr/>
      <dgm:t>
        <a:bodyPr/>
        <a:lstStyle/>
        <a:p>
          <a:endParaRPr lang="tr-TR"/>
        </a:p>
      </dgm:t>
    </dgm:pt>
    <dgm:pt modelId="{AE090E0E-2671-45D5-A8F1-DBED1AED3CDD}" type="pres">
      <dgm:prSet presAssocID="{5C7D0913-ACCD-4C78-B7D7-738887655F75}" presName="outerBoxChildren" presStyleCnt="0"/>
      <dgm:spPr/>
    </dgm:pt>
    <dgm:pt modelId="{31C8B505-12D3-403C-81B0-EF2BDB869AF0}" type="pres">
      <dgm:prSet presAssocID="{5C7D0913-ACCD-4C78-B7D7-738887655F75}" presName="middleBox" presStyleCnt="0"/>
      <dgm:spPr/>
    </dgm:pt>
    <dgm:pt modelId="{74331CC9-265F-417B-A1AD-7C2B76C5DC96}" type="pres">
      <dgm:prSet presAssocID="{5C7D0913-ACCD-4C78-B7D7-738887655F75}" presName="middleBoxParent" presStyleLbl="node1" presStyleIdx="1" presStyleCnt="3"/>
      <dgm:spPr/>
      <dgm:t>
        <a:bodyPr/>
        <a:lstStyle/>
        <a:p>
          <a:endParaRPr lang="tr-TR"/>
        </a:p>
      </dgm:t>
    </dgm:pt>
    <dgm:pt modelId="{8F1FD62F-61E7-465D-9C74-FF3BFD19C1CA}" type="pres">
      <dgm:prSet presAssocID="{5C7D0913-ACCD-4C78-B7D7-738887655F75}" presName="middleBoxChildren" presStyleCnt="0"/>
      <dgm:spPr/>
    </dgm:pt>
    <dgm:pt modelId="{1E6B2330-EE5F-4574-9AEE-79403D858978}" type="pres">
      <dgm:prSet presAssocID="{5C7D0913-ACCD-4C78-B7D7-738887655F75}" presName="centerBox" presStyleCnt="0"/>
      <dgm:spPr/>
    </dgm:pt>
    <dgm:pt modelId="{332DFFA6-A131-441E-AA22-0629906D5DF3}" type="pres">
      <dgm:prSet presAssocID="{5C7D0913-ACCD-4C78-B7D7-738887655F75}" presName="centerBoxParent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24407F90-067B-4FBA-AA2C-86E1A4AD36C6}" srcId="{5C7D0913-ACCD-4C78-B7D7-738887655F75}" destId="{CA6A230F-9304-4908-BD98-0170F8F91173}" srcOrd="0" destOrd="0" parTransId="{C1F8EABF-53FB-46EC-8997-65784E674B3B}" sibTransId="{B2704C7B-3DA5-4D5A-B0A9-CC0A71234555}"/>
    <dgm:cxn modelId="{7D917594-0DE0-427C-930F-B4DC8294D446}" type="presOf" srcId="{5E6AF488-EFE4-4865-8042-5A171B24F1AF}" destId="{332DFFA6-A131-441E-AA22-0629906D5DF3}" srcOrd="0" destOrd="0" presId="urn:microsoft.com/office/officeart/2005/8/layout/target2"/>
    <dgm:cxn modelId="{302FE70F-67A6-40AB-8FBD-A935D0BDA1F5}" type="presOf" srcId="{5C7D0913-ACCD-4C78-B7D7-738887655F75}" destId="{978CAA1D-ECEF-4F69-92C1-F7BCE7A772BA}" srcOrd="0" destOrd="0" presId="urn:microsoft.com/office/officeart/2005/8/layout/target2"/>
    <dgm:cxn modelId="{7CC14A61-7176-4A38-8AF8-FFE2E9F09D9D}" srcId="{5C7D0913-ACCD-4C78-B7D7-738887655F75}" destId="{F2257CF0-E7B0-4A9E-BF00-BE3F172032EF}" srcOrd="1" destOrd="0" parTransId="{FEE31A5D-A782-46CB-BB2A-DA46B645D5B8}" sibTransId="{E8D5C3DC-483B-44C0-B8FC-99E686C5CE12}"/>
    <dgm:cxn modelId="{F358D3D7-D00D-458D-B39E-0630767AE0B2}" srcId="{5C7D0913-ACCD-4C78-B7D7-738887655F75}" destId="{5E6AF488-EFE4-4865-8042-5A171B24F1AF}" srcOrd="2" destOrd="0" parTransId="{A17B1048-DED7-424F-B675-B967A88A9655}" sibTransId="{8A743FEB-638A-4500-8534-9FA1C621E41E}"/>
    <dgm:cxn modelId="{C85FB05F-1292-4304-B13F-04E86283D8FC}" type="presOf" srcId="{CA6A230F-9304-4908-BD98-0170F8F91173}" destId="{1641529D-AEF8-4220-A10B-3E0CBF38267C}" srcOrd="0" destOrd="0" presId="urn:microsoft.com/office/officeart/2005/8/layout/target2"/>
    <dgm:cxn modelId="{9F5ACA82-C318-4C5B-8579-BAE4F48C2092}" type="presOf" srcId="{F2257CF0-E7B0-4A9E-BF00-BE3F172032EF}" destId="{74331CC9-265F-417B-A1AD-7C2B76C5DC96}" srcOrd="0" destOrd="0" presId="urn:microsoft.com/office/officeart/2005/8/layout/target2"/>
    <dgm:cxn modelId="{FBA5496F-35C5-4B95-8FC4-B0B3A4F9D4DF}" type="presParOf" srcId="{978CAA1D-ECEF-4F69-92C1-F7BCE7A772BA}" destId="{E6E20B90-23BD-428A-AC00-EB06C25D2F71}" srcOrd="0" destOrd="0" presId="urn:microsoft.com/office/officeart/2005/8/layout/target2"/>
    <dgm:cxn modelId="{D08AF53F-57AB-409A-ADDB-195845CD7AA3}" type="presParOf" srcId="{E6E20B90-23BD-428A-AC00-EB06C25D2F71}" destId="{1641529D-AEF8-4220-A10B-3E0CBF38267C}" srcOrd="0" destOrd="0" presId="urn:microsoft.com/office/officeart/2005/8/layout/target2"/>
    <dgm:cxn modelId="{689545C5-DB09-4FA7-A683-58D912E69585}" type="presParOf" srcId="{E6E20B90-23BD-428A-AC00-EB06C25D2F71}" destId="{AE090E0E-2671-45D5-A8F1-DBED1AED3CDD}" srcOrd="1" destOrd="0" presId="urn:microsoft.com/office/officeart/2005/8/layout/target2"/>
    <dgm:cxn modelId="{1C7AF222-4C78-4E99-8879-DAD65E9F6A2A}" type="presParOf" srcId="{978CAA1D-ECEF-4F69-92C1-F7BCE7A772BA}" destId="{31C8B505-12D3-403C-81B0-EF2BDB869AF0}" srcOrd="1" destOrd="0" presId="urn:microsoft.com/office/officeart/2005/8/layout/target2"/>
    <dgm:cxn modelId="{A4E0E747-A990-46C3-AC4F-DA2F1360CB90}" type="presParOf" srcId="{31C8B505-12D3-403C-81B0-EF2BDB869AF0}" destId="{74331CC9-265F-417B-A1AD-7C2B76C5DC96}" srcOrd="0" destOrd="0" presId="urn:microsoft.com/office/officeart/2005/8/layout/target2"/>
    <dgm:cxn modelId="{D44EEFED-A667-4FA2-B5F7-B6966AF7B786}" type="presParOf" srcId="{31C8B505-12D3-403C-81B0-EF2BDB869AF0}" destId="{8F1FD62F-61E7-465D-9C74-FF3BFD19C1CA}" srcOrd="1" destOrd="0" presId="urn:microsoft.com/office/officeart/2005/8/layout/target2"/>
    <dgm:cxn modelId="{EB5BBB5E-6FB8-415F-8E87-CCC049ABA712}" type="presParOf" srcId="{978CAA1D-ECEF-4F69-92C1-F7BCE7A772BA}" destId="{1E6B2330-EE5F-4574-9AEE-79403D858978}" srcOrd="2" destOrd="0" presId="urn:microsoft.com/office/officeart/2005/8/layout/target2"/>
    <dgm:cxn modelId="{A70AB025-50EF-473C-888F-6C613BBC5B39}" type="presParOf" srcId="{1E6B2330-EE5F-4574-9AEE-79403D858978}" destId="{332DFFA6-A131-441E-AA22-0629906D5DF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512E18-4A00-474B-B950-81B1E52E1490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96C12F5-FB1A-4BD4-A918-E9254568BE34}">
      <dgm:prSet phldrT="[Metin]"/>
      <dgm:spPr/>
      <dgm:t>
        <a:bodyPr/>
        <a:lstStyle/>
        <a:p>
          <a:r>
            <a:rPr lang="tr-TR" dirty="0" smtClean="0"/>
            <a:t>Gemiler</a:t>
          </a:r>
          <a:endParaRPr lang="tr-TR" dirty="0"/>
        </a:p>
      </dgm:t>
    </dgm:pt>
    <dgm:pt modelId="{B955E17B-2E3E-4364-B51C-0199EFEF0658}" type="parTrans" cxnId="{5EC29F7B-A43A-46A9-BEA5-209CD6DC0438}">
      <dgm:prSet/>
      <dgm:spPr/>
      <dgm:t>
        <a:bodyPr/>
        <a:lstStyle/>
        <a:p>
          <a:endParaRPr lang="tr-TR"/>
        </a:p>
      </dgm:t>
    </dgm:pt>
    <dgm:pt modelId="{6B053A41-C394-4596-914C-14BE72E26717}" type="sibTrans" cxnId="{5EC29F7B-A43A-46A9-BEA5-209CD6DC0438}">
      <dgm:prSet/>
      <dgm:spPr/>
      <dgm:t>
        <a:bodyPr/>
        <a:lstStyle/>
        <a:p>
          <a:endParaRPr lang="tr-TR"/>
        </a:p>
      </dgm:t>
    </dgm:pt>
    <dgm:pt modelId="{3AB2ADA2-FD67-4655-8C2D-698401D9F951}">
      <dgm:prSet phldrT="[Metin]"/>
      <dgm:spPr/>
      <dgm:t>
        <a:bodyPr/>
        <a:lstStyle/>
        <a:p>
          <a:r>
            <a:rPr lang="tr-TR" dirty="0" smtClean="0"/>
            <a:t>Devlet gemileri</a:t>
          </a:r>
          <a:endParaRPr lang="tr-TR" dirty="0"/>
        </a:p>
      </dgm:t>
    </dgm:pt>
    <dgm:pt modelId="{43D40C20-C10F-4CF6-9A85-F59E883536F6}" type="parTrans" cxnId="{85A37043-DF7E-4812-A705-3CC05177A8AD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539DACF3-66C4-433F-B18C-31B5199F9D4F}" type="sibTrans" cxnId="{85A37043-DF7E-4812-A705-3CC05177A8AD}">
      <dgm:prSet/>
      <dgm:spPr/>
      <dgm:t>
        <a:bodyPr/>
        <a:lstStyle/>
        <a:p>
          <a:endParaRPr lang="tr-TR"/>
        </a:p>
      </dgm:t>
    </dgm:pt>
    <dgm:pt modelId="{0DD0EBF8-0ED8-409C-AE3D-E3FBCDFFEEBE}">
      <dgm:prSet phldrT="[Metin]" custT="1"/>
      <dgm:spPr/>
      <dgm:t>
        <a:bodyPr/>
        <a:lstStyle/>
        <a:p>
          <a:r>
            <a:rPr lang="tr-TR" sz="2200" dirty="0" smtClean="0"/>
            <a:t>Savaş gemileri</a:t>
          </a:r>
        </a:p>
      </dgm:t>
    </dgm:pt>
    <dgm:pt modelId="{4943CC15-E1A6-4596-ADB9-8C8E046C7732}" type="parTrans" cxnId="{8A722E10-B8C3-4C0D-B8A3-F8546CCCAA41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2510CC3A-A457-4CF8-B9BD-FA7D6201FDB1}" type="sibTrans" cxnId="{8A722E10-B8C3-4C0D-B8A3-F8546CCCAA41}">
      <dgm:prSet/>
      <dgm:spPr/>
      <dgm:t>
        <a:bodyPr/>
        <a:lstStyle/>
        <a:p>
          <a:endParaRPr lang="tr-TR"/>
        </a:p>
      </dgm:t>
    </dgm:pt>
    <dgm:pt modelId="{1AF0611E-B9B0-4FCA-B147-5D9DF7BF66AD}">
      <dgm:prSet phldrT="[Metin]"/>
      <dgm:spPr/>
      <dgm:t>
        <a:bodyPr/>
        <a:lstStyle/>
        <a:p>
          <a:r>
            <a:rPr lang="tr-TR" dirty="0" smtClean="0"/>
            <a:t>Özel kişilere ait gemiler</a:t>
          </a:r>
        </a:p>
      </dgm:t>
    </dgm:pt>
    <dgm:pt modelId="{EDDC3CF9-62C5-46D0-8C64-10EC903CD612}" type="parTrans" cxnId="{01A83ED6-D17E-4F5F-BC49-1A20AA84189A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0C11B818-D6D8-4F7A-8174-19D2EDFDEA03}" type="sibTrans" cxnId="{01A83ED6-D17E-4F5F-BC49-1A20AA84189A}">
      <dgm:prSet/>
      <dgm:spPr/>
      <dgm:t>
        <a:bodyPr/>
        <a:lstStyle/>
        <a:p>
          <a:endParaRPr lang="tr-TR"/>
        </a:p>
      </dgm:t>
    </dgm:pt>
    <dgm:pt modelId="{E6C23F90-75D6-4FA6-9127-82720EA5390E}">
      <dgm:prSet custT="1"/>
      <dgm:spPr/>
      <dgm:t>
        <a:bodyPr/>
        <a:lstStyle/>
        <a:p>
          <a:r>
            <a:rPr lang="tr-TR" sz="2200" dirty="0" smtClean="0"/>
            <a:t>Ticari amaçla kullanılanlar</a:t>
          </a:r>
          <a:endParaRPr lang="tr-TR" sz="2200" dirty="0"/>
        </a:p>
      </dgm:t>
    </dgm:pt>
    <dgm:pt modelId="{66F7F89F-1355-47D7-9B47-7033EB845B4F}" type="parTrans" cxnId="{33F7C22F-5433-4D46-A0F5-936AEB1BB658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F8EC8506-EC01-4A3A-8548-AD01D17AE753}" type="sibTrans" cxnId="{33F7C22F-5433-4D46-A0F5-936AEB1BB658}">
      <dgm:prSet/>
      <dgm:spPr/>
      <dgm:t>
        <a:bodyPr/>
        <a:lstStyle/>
        <a:p>
          <a:endParaRPr lang="tr-TR"/>
        </a:p>
      </dgm:t>
    </dgm:pt>
    <dgm:pt modelId="{28E3C348-E49A-474E-A375-0FF268938354}">
      <dgm:prSet custT="1"/>
      <dgm:spPr/>
      <dgm:t>
        <a:bodyPr/>
        <a:lstStyle/>
        <a:p>
          <a:r>
            <a:rPr lang="tr-TR" sz="2200" dirty="0" smtClean="0"/>
            <a:t>Kamu hizmetine tahsisli olanlar</a:t>
          </a:r>
          <a:endParaRPr lang="tr-TR" sz="2200" dirty="0"/>
        </a:p>
      </dgm:t>
    </dgm:pt>
    <dgm:pt modelId="{7A0B97CE-235C-4694-8964-8544303FA08B}" type="parTrans" cxnId="{088C3EF3-84E7-4D44-A2A6-FED3551B54ED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5461DE01-C675-40D3-B585-C3E752E11356}" type="sibTrans" cxnId="{088C3EF3-84E7-4D44-A2A6-FED3551B54ED}">
      <dgm:prSet/>
      <dgm:spPr/>
      <dgm:t>
        <a:bodyPr/>
        <a:lstStyle/>
        <a:p>
          <a:endParaRPr lang="tr-TR"/>
        </a:p>
      </dgm:t>
    </dgm:pt>
    <dgm:pt modelId="{029ECAA6-15E8-4AB1-90D4-E7156250F067}" type="pres">
      <dgm:prSet presAssocID="{40512E18-4A00-474B-B950-81B1E52E149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D24DC2D-EB47-4D90-84C7-33A9E01AEF8B}" type="pres">
      <dgm:prSet presAssocID="{496C12F5-FB1A-4BD4-A918-E9254568BE34}" presName="root1" presStyleCnt="0"/>
      <dgm:spPr/>
    </dgm:pt>
    <dgm:pt modelId="{F034F92A-6907-4AC6-8A04-1696DD085E9F}" type="pres">
      <dgm:prSet presAssocID="{496C12F5-FB1A-4BD4-A918-E9254568BE34}" presName="LevelOneTextNode" presStyleLbl="node0" presStyleIdx="0" presStyleCnt="1" custScaleX="67350" custScaleY="103152" custLinFactNeighborX="-206" custLinFactNeighborY="-506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7E07A4-9E5E-499A-BF15-4CE122DAD464}" type="pres">
      <dgm:prSet presAssocID="{496C12F5-FB1A-4BD4-A918-E9254568BE34}" presName="level2hierChild" presStyleCnt="0"/>
      <dgm:spPr/>
    </dgm:pt>
    <dgm:pt modelId="{8386CD6D-2C1C-4DB0-AE36-044F33E5BE46}" type="pres">
      <dgm:prSet presAssocID="{43D40C20-C10F-4CF6-9A85-F59E883536F6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6EB4CA8-D99C-4ECC-A13E-6051CEA4DA8C}" type="pres">
      <dgm:prSet presAssocID="{43D40C20-C10F-4CF6-9A85-F59E883536F6}" presName="connTx" presStyleLbl="parChTrans1D2" presStyleIdx="0" presStyleCnt="2"/>
      <dgm:spPr/>
      <dgm:t>
        <a:bodyPr/>
        <a:lstStyle/>
        <a:p>
          <a:endParaRPr lang="tr-TR"/>
        </a:p>
      </dgm:t>
    </dgm:pt>
    <dgm:pt modelId="{CEB03B3E-398B-4470-B51B-44C0C545FF04}" type="pres">
      <dgm:prSet presAssocID="{3AB2ADA2-FD67-4655-8C2D-698401D9F951}" presName="root2" presStyleCnt="0"/>
      <dgm:spPr/>
    </dgm:pt>
    <dgm:pt modelId="{DDF830D0-650A-4151-B7E0-3E6DE3457979}" type="pres">
      <dgm:prSet presAssocID="{3AB2ADA2-FD67-4655-8C2D-698401D9F951}" presName="LevelTwoTextNode" presStyleLbl="node2" presStyleIdx="0" presStyleCnt="2" custScaleX="88405" custScaleY="94022" custLinFactNeighborX="-9869" custLinFactNeighborY="-844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E1D27B-7EAB-4866-8E57-6F3F497FBAC9}" type="pres">
      <dgm:prSet presAssocID="{3AB2ADA2-FD67-4655-8C2D-698401D9F951}" presName="level3hierChild" presStyleCnt="0"/>
      <dgm:spPr/>
    </dgm:pt>
    <dgm:pt modelId="{3C81A082-2F3A-4DAB-B0C2-9D3E6448DA91}" type="pres">
      <dgm:prSet presAssocID="{4943CC15-E1A6-4596-ADB9-8C8E046C7732}" presName="conn2-1" presStyleLbl="parChTrans1D3" presStyleIdx="0" presStyleCnt="3"/>
      <dgm:spPr/>
      <dgm:t>
        <a:bodyPr/>
        <a:lstStyle/>
        <a:p>
          <a:endParaRPr lang="tr-TR"/>
        </a:p>
      </dgm:t>
    </dgm:pt>
    <dgm:pt modelId="{12DC906E-6B4B-42EC-BF46-318B676ECC96}" type="pres">
      <dgm:prSet presAssocID="{4943CC15-E1A6-4596-ADB9-8C8E046C7732}" presName="connTx" presStyleLbl="parChTrans1D3" presStyleIdx="0" presStyleCnt="3"/>
      <dgm:spPr/>
      <dgm:t>
        <a:bodyPr/>
        <a:lstStyle/>
        <a:p>
          <a:endParaRPr lang="tr-TR"/>
        </a:p>
      </dgm:t>
    </dgm:pt>
    <dgm:pt modelId="{B776F7F0-0F7F-444C-AC79-052DD83FB4D7}" type="pres">
      <dgm:prSet presAssocID="{0DD0EBF8-0ED8-409C-AE3D-E3FBCDFFEEBE}" presName="root2" presStyleCnt="0"/>
      <dgm:spPr/>
    </dgm:pt>
    <dgm:pt modelId="{77D8034E-A257-4343-A21C-6AC6B76CE015}" type="pres">
      <dgm:prSet presAssocID="{0DD0EBF8-0ED8-409C-AE3D-E3FBCDFFEEBE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C3BF4C-FFF9-49C1-8A99-F6A91961403B}" type="pres">
      <dgm:prSet presAssocID="{0DD0EBF8-0ED8-409C-AE3D-E3FBCDFFEEBE}" presName="level3hierChild" presStyleCnt="0"/>
      <dgm:spPr/>
    </dgm:pt>
    <dgm:pt modelId="{35B6F181-43E1-4B4F-9C3D-9940EE5893B2}" type="pres">
      <dgm:prSet presAssocID="{66F7F89F-1355-47D7-9B47-7033EB845B4F}" presName="conn2-1" presStyleLbl="parChTrans1D3" presStyleIdx="1" presStyleCnt="3"/>
      <dgm:spPr/>
      <dgm:t>
        <a:bodyPr/>
        <a:lstStyle/>
        <a:p>
          <a:endParaRPr lang="tr-TR"/>
        </a:p>
      </dgm:t>
    </dgm:pt>
    <dgm:pt modelId="{7690FAFC-64F4-483F-849A-23EB617212F8}" type="pres">
      <dgm:prSet presAssocID="{66F7F89F-1355-47D7-9B47-7033EB845B4F}" presName="connTx" presStyleLbl="parChTrans1D3" presStyleIdx="1" presStyleCnt="3"/>
      <dgm:spPr/>
      <dgm:t>
        <a:bodyPr/>
        <a:lstStyle/>
        <a:p>
          <a:endParaRPr lang="tr-TR"/>
        </a:p>
      </dgm:t>
    </dgm:pt>
    <dgm:pt modelId="{63A52066-B149-4050-B88A-7CEE33760783}" type="pres">
      <dgm:prSet presAssocID="{E6C23F90-75D6-4FA6-9127-82720EA5390E}" presName="root2" presStyleCnt="0"/>
      <dgm:spPr/>
    </dgm:pt>
    <dgm:pt modelId="{2691DA64-E558-4827-9075-291D4F595AFD}" type="pres">
      <dgm:prSet presAssocID="{E6C23F90-75D6-4FA6-9127-82720EA5390E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D3F46AA-07D9-4BF3-B8F1-81E79639472D}" type="pres">
      <dgm:prSet presAssocID="{E6C23F90-75D6-4FA6-9127-82720EA5390E}" presName="level3hierChild" presStyleCnt="0"/>
      <dgm:spPr/>
    </dgm:pt>
    <dgm:pt modelId="{E476F0C8-A8D4-4E9E-A7CF-DEEB066647B6}" type="pres">
      <dgm:prSet presAssocID="{7A0B97CE-235C-4694-8964-8544303FA08B}" presName="conn2-1" presStyleLbl="parChTrans1D3" presStyleIdx="2" presStyleCnt="3"/>
      <dgm:spPr/>
      <dgm:t>
        <a:bodyPr/>
        <a:lstStyle/>
        <a:p>
          <a:endParaRPr lang="tr-TR"/>
        </a:p>
      </dgm:t>
    </dgm:pt>
    <dgm:pt modelId="{39AB5E9F-4346-442E-9320-2AADB95EF3C0}" type="pres">
      <dgm:prSet presAssocID="{7A0B97CE-235C-4694-8964-8544303FA08B}" presName="connTx" presStyleLbl="parChTrans1D3" presStyleIdx="2" presStyleCnt="3"/>
      <dgm:spPr/>
      <dgm:t>
        <a:bodyPr/>
        <a:lstStyle/>
        <a:p>
          <a:endParaRPr lang="tr-TR"/>
        </a:p>
      </dgm:t>
    </dgm:pt>
    <dgm:pt modelId="{05EE89C0-3A7F-4BBA-A699-5781A5FCC8F7}" type="pres">
      <dgm:prSet presAssocID="{28E3C348-E49A-474E-A375-0FF268938354}" presName="root2" presStyleCnt="0"/>
      <dgm:spPr/>
    </dgm:pt>
    <dgm:pt modelId="{FE992FFD-DDA6-4003-ACDB-7C730DBCD53F}" type="pres">
      <dgm:prSet presAssocID="{28E3C348-E49A-474E-A375-0FF26893835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83CA09-A585-46AB-BB04-245654268FD5}" type="pres">
      <dgm:prSet presAssocID="{28E3C348-E49A-474E-A375-0FF268938354}" presName="level3hierChild" presStyleCnt="0"/>
      <dgm:spPr/>
    </dgm:pt>
    <dgm:pt modelId="{4677EDAE-69C4-4B53-897B-3146CAAF9ACA}" type="pres">
      <dgm:prSet presAssocID="{EDDC3CF9-62C5-46D0-8C64-10EC903CD612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5FB4F72D-7213-4DB6-84D8-B791214A6620}" type="pres">
      <dgm:prSet presAssocID="{EDDC3CF9-62C5-46D0-8C64-10EC903CD612}" presName="connTx" presStyleLbl="parChTrans1D2" presStyleIdx="1" presStyleCnt="2"/>
      <dgm:spPr/>
      <dgm:t>
        <a:bodyPr/>
        <a:lstStyle/>
        <a:p>
          <a:endParaRPr lang="tr-TR"/>
        </a:p>
      </dgm:t>
    </dgm:pt>
    <dgm:pt modelId="{494F6606-EA0E-4E44-B53B-63044C9E4D33}" type="pres">
      <dgm:prSet presAssocID="{1AF0611E-B9B0-4FCA-B147-5D9DF7BF66AD}" presName="root2" presStyleCnt="0"/>
      <dgm:spPr/>
    </dgm:pt>
    <dgm:pt modelId="{26EA5755-0891-46DF-B888-53DD7EC04F83}" type="pres">
      <dgm:prSet presAssocID="{1AF0611E-B9B0-4FCA-B147-5D9DF7BF66AD}" presName="LevelTwoTextNode" presStyleLbl="node2" presStyleIdx="1" presStyleCnt="2" custScaleX="88405" custScaleY="94022" custLinFactNeighborX="-9869" custLinFactNeighborY="363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C5EF4A-ADF3-4EAA-8991-4FBF80EC0FFB}" type="pres">
      <dgm:prSet presAssocID="{1AF0611E-B9B0-4FCA-B147-5D9DF7BF66AD}" presName="level3hierChild" presStyleCnt="0"/>
      <dgm:spPr/>
    </dgm:pt>
  </dgm:ptLst>
  <dgm:cxnLst>
    <dgm:cxn modelId="{F6CAB041-4BB7-4032-903B-4AEDB3087050}" type="presOf" srcId="{7A0B97CE-235C-4694-8964-8544303FA08B}" destId="{E476F0C8-A8D4-4E9E-A7CF-DEEB066647B6}" srcOrd="0" destOrd="0" presId="urn:microsoft.com/office/officeart/2005/8/layout/hierarchy2"/>
    <dgm:cxn modelId="{5EC29F7B-A43A-46A9-BEA5-209CD6DC0438}" srcId="{40512E18-4A00-474B-B950-81B1E52E1490}" destId="{496C12F5-FB1A-4BD4-A918-E9254568BE34}" srcOrd="0" destOrd="0" parTransId="{B955E17B-2E3E-4364-B51C-0199EFEF0658}" sibTransId="{6B053A41-C394-4596-914C-14BE72E26717}"/>
    <dgm:cxn modelId="{7124D3B3-2F88-4E6A-A5D5-C44A35FF11EA}" type="presOf" srcId="{4943CC15-E1A6-4596-ADB9-8C8E046C7732}" destId="{3C81A082-2F3A-4DAB-B0C2-9D3E6448DA91}" srcOrd="0" destOrd="0" presId="urn:microsoft.com/office/officeart/2005/8/layout/hierarchy2"/>
    <dgm:cxn modelId="{33F7C22F-5433-4D46-A0F5-936AEB1BB658}" srcId="{3AB2ADA2-FD67-4655-8C2D-698401D9F951}" destId="{E6C23F90-75D6-4FA6-9127-82720EA5390E}" srcOrd="1" destOrd="0" parTransId="{66F7F89F-1355-47D7-9B47-7033EB845B4F}" sibTransId="{F8EC8506-EC01-4A3A-8548-AD01D17AE753}"/>
    <dgm:cxn modelId="{813A7AB4-1361-493F-A10A-96E4FC87DA5A}" type="presOf" srcId="{28E3C348-E49A-474E-A375-0FF268938354}" destId="{FE992FFD-DDA6-4003-ACDB-7C730DBCD53F}" srcOrd="0" destOrd="0" presId="urn:microsoft.com/office/officeart/2005/8/layout/hierarchy2"/>
    <dgm:cxn modelId="{67F136E8-F1B6-4ACB-8CE8-711845B3599B}" type="presOf" srcId="{43D40C20-C10F-4CF6-9A85-F59E883536F6}" destId="{8386CD6D-2C1C-4DB0-AE36-044F33E5BE46}" srcOrd="0" destOrd="0" presId="urn:microsoft.com/office/officeart/2005/8/layout/hierarchy2"/>
    <dgm:cxn modelId="{04F449FA-781C-41E8-A740-C0A3B588EC5A}" type="presOf" srcId="{E6C23F90-75D6-4FA6-9127-82720EA5390E}" destId="{2691DA64-E558-4827-9075-291D4F595AFD}" srcOrd="0" destOrd="0" presId="urn:microsoft.com/office/officeart/2005/8/layout/hierarchy2"/>
    <dgm:cxn modelId="{85A37043-DF7E-4812-A705-3CC05177A8AD}" srcId="{496C12F5-FB1A-4BD4-A918-E9254568BE34}" destId="{3AB2ADA2-FD67-4655-8C2D-698401D9F951}" srcOrd="0" destOrd="0" parTransId="{43D40C20-C10F-4CF6-9A85-F59E883536F6}" sibTransId="{539DACF3-66C4-433F-B18C-31B5199F9D4F}"/>
    <dgm:cxn modelId="{8160B5A3-CE86-4A82-BD70-5A5DFEBFD876}" type="presOf" srcId="{43D40C20-C10F-4CF6-9A85-F59E883536F6}" destId="{46EB4CA8-D99C-4ECC-A13E-6051CEA4DA8C}" srcOrd="1" destOrd="0" presId="urn:microsoft.com/office/officeart/2005/8/layout/hierarchy2"/>
    <dgm:cxn modelId="{7C9AC1C1-24B7-449D-88E6-E49514F8C6B1}" type="presOf" srcId="{7A0B97CE-235C-4694-8964-8544303FA08B}" destId="{39AB5E9F-4346-442E-9320-2AADB95EF3C0}" srcOrd="1" destOrd="0" presId="urn:microsoft.com/office/officeart/2005/8/layout/hierarchy2"/>
    <dgm:cxn modelId="{088C3EF3-84E7-4D44-A2A6-FED3551B54ED}" srcId="{3AB2ADA2-FD67-4655-8C2D-698401D9F951}" destId="{28E3C348-E49A-474E-A375-0FF268938354}" srcOrd="2" destOrd="0" parTransId="{7A0B97CE-235C-4694-8964-8544303FA08B}" sibTransId="{5461DE01-C675-40D3-B585-C3E752E11356}"/>
    <dgm:cxn modelId="{01A83ED6-D17E-4F5F-BC49-1A20AA84189A}" srcId="{496C12F5-FB1A-4BD4-A918-E9254568BE34}" destId="{1AF0611E-B9B0-4FCA-B147-5D9DF7BF66AD}" srcOrd="1" destOrd="0" parTransId="{EDDC3CF9-62C5-46D0-8C64-10EC903CD612}" sibTransId="{0C11B818-D6D8-4F7A-8174-19D2EDFDEA03}"/>
    <dgm:cxn modelId="{D48E6055-BCD8-4243-969E-14BDC4BA702A}" type="presOf" srcId="{4943CC15-E1A6-4596-ADB9-8C8E046C7732}" destId="{12DC906E-6B4B-42EC-BF46-318B676ECC96}" srcOrd="1" destOrd="0" presId="urn:microsoft.com/office/officeart/2005/8/layout/hierarchy2"/>
    <dgm:cxn modelId="{DE8B3F0C-A6FB-4D7F-A614-F9BD3DADB748}" type="presOf" srcId="{3AB2ADA2-FD67-4655-8C2D-698401D9F951}" destId="{DDF830D0-650A-4151-B7E0-3E6DE3457979}" srcOrd="0" destOrd="0" presId="urn:microsoft.com/office/officeart/2005/8/layout/hierarchy2"/>
    <dgm:cxn modelId="{8A722E10-B8C3-4C0D-B8A3-F8546CCCAA41}" srcId="{3AB2ADA2-FD67-4655-8C2D-698401D9F951}" destId="{0DD0EBF8-0ED8-409C-AE3D-E3FBCDFFEEBE}" srcOrd="0" destOrd="0" parTransId="{4943CC15-E1A6-4596-ADB9-8C8E046C7732}" sibTransId="{2510CC3A-A457-4CF8-B9BD-FA7D6201FDB1}"/>
    <dgm:cxn modelId="{11D7FC93-0836-47C5-9E5B-4B78321AF0F7}" type="presOf" srcId="{0DD0EBF8-0ED8-409C-AE3D-E3FBCDFFEEBE}" destId="{77D8034E-A257-4343-A21C-6AC6B76CE015}" srcOrd="0" destOrd="0" presId="urn:microsoft.com/office/officeart/2005/8/layout/hierarchy2"/>
    <dgm:cxn modelId="{71EDDDB1-0B5F-46E8-A905-9606DF6C4183}" type="presOf" srcId="{66F7F89F-1355-47D7-9B47-7033EB845B4F}" destId="{35B6F181-43E1-4B4F-9C3D-9940EE5893B2}" srcOrd="0" destOrd="0" presId="urn:microsoft.com/office/officeart/2005/8/layout/hierarchy2"/>
    <dgm:cxn modelId="{CAA8EDD7-4006-4121-AE39-E6EDB4005A01}" type="presOf" srcId="{40512E18-4A00-474B-B950-81B1E52E1490}" destId="{029ECAA6-15E8-4AB1-90D4-E7156250F067}" srcOrd="0" destOrd="0" presId="urn:microsoft.com/office/officeart/2005/8/layout/hierarchy2"/>
    <dgm:cxn modelId="{72328ACE-946C-49B2-893D-3205C5EB9442}" type="presOf" srcId="{EDDC3CF9-62C5-46D0-8C64-10EC903CD612}" destId="{4677EDAE-69C4-4B53-897B-3146CAAF9ACA}" srcOrd="0" destOrd="0" presId="urn:microsoft.com/office/officeart/2005/8/layout/hierarchy2"/>
    <dgm:cxn modelId="{6411D901-6AC5-4E94-9EAD-43B0F42D5ED5}" type="presOf" srcId="{66F7F89F-1355-47D7-9B47-7033EB845B4F}" destId="{7690FAFC-64F4-483F-849A-23EB617212F8}" srcOrd="1" destOrd="0" presId="urn:microsoft.com/office/officeart/2005/8/layout/hierarchy2"/>
    <dgm:cxn modelId="{FE3BAA44-39E5-4AFD-96F2-37E9DCE6C092}" type="presOf" srcId="{496C12F5-FB1A-4BD4-A918-E9254568BE34}" destId="{F034F92A-6907-4AC6-8A04-1696DD085E9F}" srcOrd="0" destOrd="0" presId="urn:microsoft.com/office/officeart/2005/8/layout/hierarchy2"/>
    <dgm:cxn modelId="{01748CF3-F560-460D-A445-DE5C7F62FBF2}" type="presOf" srcId="{EDDC3CF9-62C5-46D0-8C64-10EC903CD612}" destId="{5FB4F72D-7213-4DB6-84D8-B791214A6620}" srcOrd="1" destOrd="0" presId="urn:microsoft.com/office/officeart/2005/8/layout/hierarchy2"/>
    <dgm:cxn modelId="{42AFA415-4185-4299-A537-81CD1FB873EA}" type="presOf" srcId="{1AF0611E-B9B0-4FCA-B147-5D9DF7BF66AD}" destId="{26EA5755-0891-46DF-B888-53DD7EC04F83}" srcOrd="0" destOrd="0" presId="urn:microsoft.com/office/officeart/2005/8/layout/hierarchy2"/>
    <dgm:cxn modelId="{09CB8EC3-7A59-44E5-80AA-2FD28E7A0107}" type="presParOf" srcId="{029ECAA6-15E8-4AB1-90D4-E7156250F067}" destId="{4D24DC2D-EB47-4D90-84C7-33A9E01AEF8B}" srcOrd="0" destOrd="0" presId="urn:microsoft.com/office/officeart/2005/8/layout/hierarchy2"/>
    <dgm:cxn modelId="{E1A2F73C-116A-4A51-870D-23B88D53E4FA}" type="presParOf" srcId="{4D24DC2D-EB47-4D90-84C7-33A9E01AEF8B}" destId="{F034F92A-6907-4AC6-8A04-1696DD085E9F}" srcOrd="0" destOrd="0" presId="urn:microsoft.com/office/officeart/2005/8/layout/hierarchy2"/>
    <dgm:cxn modelId="{3C2862BB-C09F-4B45-A8BB-A5B1E2B78A63}" type="presParOf" srcId="{4D24DC2D-EB47-4D90-84C7-33A9E01AEF8B}" destId="{B87E07A4-9E5E-499A-BF15-4CE122DAD464}" srcOrd="1" destOrd="0" presId="urn:microsoft.com/office/officeart/2005/8/layout/hierarchy2"/>
    <dgm:cxn modelId="{DDD23BC5-13BC-4DB3-A4B0-14054D524087}" type="presParOf" srcId="{B87E07A4-9E5E-499A-BF15-4CE122DAD464}" destId="{8386CD6D-2C1C-4DB0-AE36-044F33E5BE46}" srcOrd="0" destOrd="0" presId="urn:microsoft.com/office/officeart/2005/8/layout/hierarchy2"/>
    <dgm:cxn modelId="{DC66D796-CD00-4262-8F04-A1F242588DDA}" type="presParOf" srcId="{8386CD6D-2C1C-4DB0-AE36-044F33E5BE46}" destId="{46EB4CA8-D99C-4ECC-A13E-6051CEA4DA8C}" srcOrd="0" destOrd="0" presId="urn:microsoft.com/office/officeart/2005/8/layout/hierarchy2"/>
    <dgm:cxn modelId="{B57726E5-5060-4548-99AF-93996F12D5F9}" type="presParOf" srcId="{B87E07A4-9E5E-499A-BF15-4CE122DAD464}" destId="{CEB03B3E-398B-4470-B51B-44C0C545FF04}" srcOrd="1" destOrd="0" presId="urn:microsoft.com/office/officeart/2005/8/layout/hierarchy2"/>
    <dgm:cxn modelId="{ACA0D68F-1D71-4665-B748-0CD0F8DB3E9F}" type="presParOf" srcId="{CEB03B3E-398B-4470-B51B-44C0C545FF04}" destId="{DDF830D0-650A-4151-B7E0-3E6DE3457979}" srcOrd="0" destOrd="0" presId="urn:microsoft.com/office/officeart/2005/8/layout/hierarchy2"/>
    <dgm:cxn modelId="{86ABD83A-23AC-4FA2-8489-BB37DC112EB5}" type="presParOf" srcId="{CEB03B3E-398B-4470-B51B-44C0C545FF04}" destId="{06E1D27B-7EAB-4866-8E57-6F3F497FBAC9}" srcOrd="1" destOrd="0" presId="urn:microsoft.com/office/officeart/2005/8/layout/hierarchy2"/>
    <dgm:cxn modelId="{20DEC820-BC4A-4532-9400-F79E7B495EC3}" type="presParOf" srcId="{06E1D27B-7EAB-4866-8E57-6F3F497FBAC9}" destId="{3C81A082-2F3A-4DAB-B0C2-9D3E6448DA91}" srcOrd="0" destOrd="0" presId="urn:microsoft.com/office/officeart/2005/8/layout/hierarchy2"/>
    <dgm:cxn modelId="{80D612DF-C558-4221-81B2-74E42F384220}" type="presParOf" srcId="{3C81A082-2F3A-4DAB-B0C2-9D3E6448DA91}" destId="{12DC906E-6B4B-42EC-BF46-318B676ECC96}" srcOrd="0" destOrd="0" presId="urn:microsoft.com/office/officeart/2005/8/layout/hierarchy2"/>
    <dgm:cxn modelId="{0A549DFD-B730-414C-9989-769553D35894}" type="presParOf" srcId="{06E1D27B-7EAB-4866-8E57-6F3F497FBAC9}" destId="{B776F7F0-0F7F-444C-AC79-052DD83FB4D7}" srcOrd="1" destOrd="0" presId="urn:microsoft.com/office/officeart/2005/8/layout/hierarchy2"/>
    <dgm:cxn modelId="{1EBA83DC-FD89-4997-AA8E-27622D7ED7E7}" type="presParOf" srcId="{B776F7F0-0F7F-444C-AC79-052DD83FB4D7}" destId="{77D8034E-A257-4343-A21C-6AC6B76CE015}" srcOrd="0" destOrd="0" presId="urn:microsoft.com/office/officeart/2005/8/layout/hierarchy2"/>
    <dgm:cxn modelId="{1BBFDB2A-73EE-4828-B970-3EF1DB4BFA8F}" type="presParOf" srcId="{B776F7F0-0F7F-444C-AC79-052DD83FB4D7}" destId="{F6C3BF4C-FFF9-49C1-8A99-F6A91961403B}" srcOrd="1" destOrd="0" presId="urn:microsoft.com/office/officeart/2005/8/layout/hierarchy2"/>
    <dgm:cxn modelId="{95B7EC7F-2C81-4C3F-A7D6-F946277A29E1}" type="presParOf" srcId="{06E1D27B-7EAB-4866-8E57-6F3F497FBAC9}" destId="{35B6F181-43E1-4B4F-9C3D-9940EE5893B2}" srcOrd="2" destOrd="0" presId="urn:microsoft.com/office/officeart/2005/8/layout/hierarchy2"/>
    <dgm:cxn modelId="{90DAFEDE-972E-4F7B-AE74-89B760840080}" type="presParOf" srcId="{35B6F181-43E1-4B4F-9C3D-9940EE5893B2}" destId="{7690FAFC-64F4-483F-849A-23EB617212F8}" srcOrd="0" destOrd="0" presId="urn:microsoft.com/office/officeart/2005/8/layout/hierarchy2"/>
    <dgm:cxn modelId="{4014F275-33ED-487D-861A-093CD42CD4DA}" type="presParOf" srcId="{06E1D27B-7EAB-4866-8E57-6F3F497FBAC9}" destId="{63A52066-B149-4050-B88A-7CEE33760783}" srcOrd="3" destOrd="0" presId="urn:microsoft.com/office/officeart/2005/8/layout/hierarchy2"/>
    <dgm:cxn modelId="{9760794A-F47A-43F4-B29B-27956E84011F}" type="presParOf" srcId="{63A52066-B149-4050-B88A-7CEE33760783}" destId="{2691DA64-E558-4827-9075-291D4F595AFD}" srcOrd="0" destOrd="0" presId="urn:microsoft.com/office/officeart/2005/8/layout/hierarchy2"/>
    <dgm:cxn modelId="{76373F35-BEC8-436D-B504-002A1FB9A9D1}" type="presParOf" srcId="{63A52066-B149-4050-B88A-7CEE33760783}" destId="{0D3F46AA-07D9-4BF3-B8F1-81E79639472D}" srcOrd="1" destOrd="0" presId="urn:microsoft.com/office/officeart/2005/8/layout/hierarchy2"/>
    <dgm:cxn modelId="{045B58BA-2E83-4248-BF64-322953E746F8}" type="presParOf" srcId="{06E1D27B-7EAB-4866-8E57-6F3F497FBAC9}" destId="{E476F0C8-A8D4-4E9E-A7CF-DEEB066647B6}" srcOrd="4" destOrd="0" presId="urn:microsoft.com/office/officeart/2005/8/layout/hierarchy2"/>
    <dgm:cxn modelId="{453D0D1C-A0D0-4423-864F-F056B033B359}" type="presParOf" srcId="{E476F0C8-A8D4-4E9E-A7CF-DEEB066647B6}" destId="{39AB5E9F-4346-442E-9320-2AADB95EF3C0}" srcOrd="0" destOrd="0" presId="urn:microsoft.com/office/officeart/2005/8/layout/hierarchy2"/>
    <dgm:cxn modelId="{5D1F5748-45F1-4486-BBD8-3A9FC3BAE047}" type="presParOf" srcId="{06E1D27B-7EAB-4866-8E57-6F3F497FBAC9}" destId="{05EE89C0-3A7F-4BBA-A699-5781A5FCC8F7}" srcOrd="5" destOrd="0" presId="urn:microsoft.com/office/officeart/2005/8/layout/hierarchy2"/>
    <dgm:cxn modelId="{F41CC09F-5B13-4E52-80FC-BF5F67EBACC1}" type="presParOf" srcId="{05EE89C0-3A7F-4BBA-A699-5781A5FCC8F7}" destId="{FE992FFD-DDA6-4003-ACDB-7C730DBCD53F}" srcOrd="0" destOrd="0" presId="urn:microsoft.com/office/officeart/2005/8/layout/hierarchy2"/>
    <dgm:cxn modelId="{E3D781B4-49A0-4E3B-8F80-D19F06F34120}" type="presParOf" srcId="{05EE89C0-3A7F-4BBA-A699-5781A5FCC8F7}" destId="{1183CA09-A585-46AB-BB04-245654268FD5}" srcOrd="1" destOrd="0" presId="urn:microsoft.com/office/officeart/2005/8/layout/hierarchy2"/>
    <dgm:cxn modelId="{F4174732-CAB5-47CD-B9EA-3326F3F07C46}" type="presParOf" srcId="{B87E07A4-9E5E-499A-BF15-4CE122DAD464}" destId="{4677EDAE-69C4-4B53-897B-3146CAAF9ACA}" srcOrd="2" destOrd="0" presId="urn:microsoft.com/office/officeart/2005/8/layout/hierarchy2"/>
    <dgm:cxn modelId="{BB5A5B4D-948A-4E2E-B577-2F9FD6FB9FE9}" type="presParOf" srcId="{4677EDAE-69C4-4B53-897B-3146CAAF9ACA}" destId="{5FB4F72D-7213-4DB6-84D8-B791214A6620}" srcOrd="0" destOrd="0" presId="urn:microsoft.com/office/officeart/2005/8/layout/hierarchy2"/>
    <dgm:cxn modelId="{D3D35A28-C96A-4BA2-BF0C-2896B3BAFEF4}" type="presParOf" srcId="{B87E07A4-9E5E-499A-BF15-4CE122DAD464}" destId="{494F6606-EA0E-4E44-B53B-63044C9E4D33}" srcOrd="3" destOrd="0" presId="urn:microsoft.com/office/officeart/2005/8/layout/hierarchy2"/>
    <dgm:cxn modelId="{0A5422B8-6E97-42CE-9D93-A2B6E9FDF169}" type="presParOf" srcId="{494F6606-EA0E-4E44-B53B-63044C9E4D33}" destId="{26EA5755-0891-46DF-B888-53DD7EC04F83}" srcOrd="0" destOrd="0" presId="urn:microsoft.com/office/officeart/2005/8/layout/hierarchy2"/>
    <dgm:cxn modelId="{E6F3BB28-BCB5-4035-98E4-64E13341A51F}" type="presParOf" srcId="{494F6606-EA0E-4E44-B53B-63044C9E4D33}" destId="{8DC5EF4A-ADF3-4EAA-8991-4FBF80EC0FF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A7ADFD-6591-4F72-A2B1-8B317D904888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6D1F696-251C-4FBD-870B-BAAE3E67F398}">
      <dgm:prSet phldrT="[Metin]"/>
      <dgm:spPr/>
      <dgm:t>
        <a:bodyPr/>
        <a:lstStyle/>
        <a:p>
          <a:r>
            <a:rPr lang="tr-TR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dirty="0">
            <a:solidFill>
              <a:schemeClr val="bg1">
                <a:lumMod val="95000"/>
              </a:schemeClr>
            </a:solidFill>
          </a:endParaRPr>
        </a:p>
      </dgm:t>
    </dgm:pt>
    <dgm:pt modelId="{55E1F23F-B443-45C4-B946-4F55023164F4}" type="parTrans" cxnId="{3E4CA8A3-D938-4531-AE53-1DEA534B4867}">
      <dgm:prSet/>
      <dgm:spPr/>
      <dgm:t>
        <a:bodyPr/>
        <a:lstStyle/>
        <a:p>
          <a:endParaRPr lang="tr-TR"/>
        </a:p>
      </dgm:t>
    </dgm:pt>
    <dgm:pt modelId="{1ABE74C1-4047-49B3-B95A-33972BEC4923}" type="sibTrans" cxnId="{3E4CA8A3-D938-4531-AE53-1DEA534B4867}">
      <dgm:prSet/>
      <dgm:spPr/>
      <dgm:t>
        <a:bodyPr/>
        <a:lstStyle/>
        <a:p>
          <a:endParaRPr lang="tr-TR"/>
        </a:p>
      </dgm:t>
    </dgm:pt>
    <dgm:pt modelId="{FF68CACB-F95A-4768-A633-18139479DD26}">
      <dgm:prSet phldrT="[Metin]" custT="1"/>
      <dgm:spPr/>
      <dgm:t>
        <a:bodyPr/>
        <a:lstStyle/>
        <a:p>
          <a:r>
            <a:rPr lang="tr-TR" sz="3200" dirty="0" err="1" smtClean="0"/>
            <a:t>İçsular</a:t>
          </a:r>
          <a:endParaRPr lang="tr-TR" sz="3200" dirty="0"/>
        </a:p>
      </dgm:t>
    </dgm:pt>
    <dgm:pt modelId="{6224A01C-1689-4127-957D-16769BA210E3}" type="parTrans" cxnId="{84A9250E-59E0-4310-A433-A05F12FC435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8F77CFA8-CA51-4F95-B745-679CDA0C23AF}" type="sibTrans" cxnId="{84A9250E-59E0-4310-A433-A05F12FC4354}">
      <dgm:prSet/>
      <dgm:spPr/>
      <dgm:t>
        <a:bodyPr/>
        <a:lstStyle/>
        <a:p>
          <a:endParaRPr lang="tr-TR"/>
        </a:p>
      </dgm:t>
    </dgm:pt>
    <dgm:pt modelId="{8BEA4A0F-D54D-44FA-A561-A2B517D7777C}">
      <dgm:prSet phldrT="[Metin]" custT="1"/>
      <dgm:spPr/>
      <dgm:t>
        <a:bodyPr/>
        <a:lstStyle/>
        <a:p>
          <a:r>
            <a:rPr lang="tr-TR" sz="3200" dirty="0" smtClean="0"/>
            <a:t>Karasuları</a:t>
          </a:r>
          <a:endParaRPr lang="tr-TR" sz="3200" dirty="0"/>
        </a:p>
      </dgm:t>
    </dgm:pt>
    <dgm:pt modelId="{48F4288F-9129-4764-9849-07E67BE1E313}" type="parTrans" cxnId="{8558E97A-B73C-4882-B588-6E695F5572C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6E57FFF9-B4C8-47B9-AE71-3A618C6D60D8}" type="sibTrans" cxnId="{8558E97A-B73C-4882-B588-6E695F5572C4}">
      <dgm:prSet/>
      <dgm:spPr/>
      <dgm:t>
        <a:bodyPr/>
        <a:lstStyle/>
        <a:p>
          <a:endParaRPr lang="tr-TR"/>
        </a:p>
      </dgm:t>
    </dgm:pt>
    <dgm:pt modelId="{DED9DC8D-7355-4EDE-96CA-55A1542119D5}">
      <dgm:prSet custT="1"/>
      <dgm:spPr/>
      <dgm:t>
        <a:bodyPr/>
        <a:lstStyle/>
        <a:p>
          <a:r>
            <a:rPr lang="tr-TR" sz="3200" dirty="0" smtClean="0"/>
            <a:t>Takımada suları</a:t>
          </a:r>
          <a:endParaRPr lang="tr-TR" sz="3200" dirty="0"/>
        </a:p>
      </dgm:t>
    </dgm:pt>
    <dgm:pt modelId="{A9C03035-B204-430C-837D-8429CD621FA5}" type="parTrans" cxnId="{85C62676-37E3-47CA-B680-B105D931D26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C8F0E5B8-31B8-4DDA-9AAA-674F1423B6DB}" type="sibTrans" cxnId="{85C62676-37E3-47CA-B680-B105D931D26E}">
      <dgm:prSet/>
      <dgm:spPr/>
      <dgm:t>
        <a:bodyPr/>
        <a:lstStyle/>
        <a:p>
          <a:endParaRPr lang="tr-TR"/>
        </a:p>
      </dgm:t>
    </dgm:pt>
    <dgm:pt modelId="{A1D3FB85-0580-4835-916E-AB0981F51E66}">
      <dgm:prSet custT="1"/>
      <dgm:spPr/>
      <dgm:t>
        <a:bodyPr/>
        <a:lstStyle/>
        <a:p>
          <a:r>
            <a:rPr lang="tr-TR" sz="3200" dirty="0" smtClean="0"/>
            <a:t>Boğazlar</a:t>
          </a:r>
          <a:endParaRPr lang="tr-TR" sz="3200" dirty="0"/>
        </a:p>
      </dgm:t>
    </dgm:pt>
    <dgm:pt modelId="{DCCB656E-4313-4D75-9E84-B05CC07FCF8E}" type="parTrans" cxnId="{346D33CB-94EE-456E-939F-05D0C03CD370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40F243E2-1F42-481E-80D2-18E288164C60}" type="sibTrans" cxnId="{346D33CB-94EE-456E-939F-05D0C03CD370}">
      <dgm:prSet/>
      <dgm:spPr/>
      <dgm:t>
        <a:bodyPr/>
        <a:lstStyle/>
        <a:p>
          <a:endParaRPr lang="tr-TR"/>
        </a:p>
      </dgm:t>
    </dgm:pt>
    <dgm:pt modelId="{54E6761C-BC50-4FB8-A18E-5E40CC98E68B}" type="pres">
      <dgm:prSet presAssocID="{73A7ADFD-6591-4F72-A2B1-8B317D9048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1B9A904-CD02-4BC3-916E-D0180A89163F}" type="pres">
      <dgm:prSet presAssocID="{D6D1F696-251C-4FBD-870B-BAAE3E67F398}" presName="root1" presStyleCnt="0"/>
      <dgm:spPr/>
    </dgm:pt>
    <dgm:pt modelId="{18DC61E1-974D-4E4D-B181-E7372B781619}" type="pres">
      <dgm:prSet presAssocID="{D6D1F696-251C-4FBD-870B-BAAE3E67F398}" presName="LevelOneTextNode" presStyleLbl="node0" presStyleIdx="0" presStyleCnt="1" custLinFactNeighborX="-62857" custLinFactNeighborY="-72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863A9F-83CD-4A3E-B788-484E582AE523}" type="pres">
      <dgm:prSet presAssocID="{D6D1F696-251C-4FBD-870B-BAAE3E67F398}" presName="level2hierChild" presStyleCnt="0"/>
      <dgm:spPr/>
    </dgm:pt>
    <dgm:pt modelId="{3F814A4A-8CF8-4171-BD97-71332BF42C18}" type="pres">
      <dgm:prSet presAssocID="{6224A01C-1689-4127-957D-16769BA210E3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CD94CF38-F890-4203-9F73-D035EF687C13}" type="pres">
      <dgm:prSet presAssocID="{6224A01C-1689-4127-957D-16769BA210E3}" presName="connTx" presStyleLbl="parChTrans1D2" presStyleIdx="0" presStyleCnt="4"/>
      <dgm:spPr/>
      <dgm:t>
        <a:bodyPr/>
        <a:lstStyle/>
        <a:p>
          <a:endParaRPr lang="tr-TR"/>
        </a:p>
      </dgm:t>
    </dgm:pt>
    <dgm:pt modelId="{C3686B62-18A2-432B-AA75-D1E9C4C4E07A}" type="pres">
      <dgm:prSet presAssocID="{FF68CACB-F95A-4768-A633-18139479DD26}" presName="root2" presStyleCnt="0"/>
      <dgm:spPr/>
    </dgm:pt>
    <dgm:pt modelId="{6BE623F5-61D3-469F-823A-56B49EC84400}" type="pres">
      <dgm:prSet presAssocID="{FF68CACB-F95A-4768-A633-18139479DD26}" presName="LevelTwoTextNode" presStyleLbl="node2" presStyleIdx="0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1C2245-8DA6-47AC-A8B6-87418EB74FBA}" type="pres">
      <dgm:prSet presAssocID="{FF68CACB-F95A-4768-A633-18139479DD26}" presName="level3hierChild" presStyleCnt="0"/>
      <dgm:spPr/>
    </dgm:pt>
    <dgm:pt modelId="{9C8CAAC5-968B-4935-AA71-F81BB8DBF28F}" type="pres">
      <dgm:prSet presAssocID="{48F4288F-9129-4764-9849-07E67BE1E313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2C3E78D4-C442-4937-9D2B-0D6881F415E3}" type="pres">
      <dgm:prSet presAssocID="{48F4288F-9129-4764-9849-07E67BE1E313}" presName="connTx" presStyleLbl="parChTrans1D2" presStyleIdx="1" presStyleCnt="4"/>
      <dgm:spPr/>
      <dgm:t>
        <a:bodyPr/>
        <a:lstStyle/>
        <a:p>
          <a:endParaRPr lang="tr-TR"/>
        </a:p>
      </dgm:t>
    </dgm:pt>
    <dgm:pt modelId="{61E696CD-7985-4F3E-B983-BF44E883C050}" type="pres">
      <dgm:prSet presAssocID="{8BEA4A0F-D54D-44FA-A561-A2B517D7777C}" presName="root2" presStyleCnt="0"/>
      <dgm:spPr/>
    </dgm:pt>
    <dgm:pt modelId="{3D67AF4C-AF68-4767-B4E8-50499B7C7F08}" type="pres">
      <dgm:prSet presAssocID="{8BEA4A0F-D54D-44FA-A561-A2B517D7777C}" presName="LevelTwoTextNode" presStyleLbl="node2" presStyleIdx="1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35F1CAB-601D-493C-B2A9-DD926A62805D}" type="pres">
      <dgm:prSet presAssocID="{8BEA4A0F-D54D-44FA-A561-A2B517D7777C}" presName="level3hierChild" presStyleCnt="0"/>
      <dgm:spPr/>
    </dgm:pt>
    <dgm:pt modelId="{5217DE8B-6AA6-4984-82AE-F39DB2672A6B}" type="pres">
      <dgm:prSet presAssocID="{A9C03035-B204-430C-837D-8429CD621FA5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CA977A46-BAAB-4B10-B9AA-0609EEEB84F9}" type="pres">
      <dgm:prSet presAssocID="{A9C03035-B204-430C-837D-8429CD621FA5}" presName="connTx" presStyleLbl="parChTrans1D2" presStyleIdx="2" presStyleCnt="4"/>
      <dgm:spPr/>
      <dgm:t>
        <a:bodyPr/>
        <a:lstStyle/>
        <a:p>
          <a:endParaRPr lang="tr-TR"/>
        </a:p>
      </dgm:t>
    </dgm:pt>
    <dgm:pt modelId="{DFED84C7-C10F-4C51-ADAC-E165628F8A4C}" type="pres">
      <dgm:prSet presAssocID="{DED9DC8D-7355-4EDE-96CA-55A1542119D5}" presName="root2" presStyleCnt="0"/>
      <dgm:spPr/>
    </dgm:pt>
    <dgm:pt modelId="{EB36E24F-9E6B-45B7-B4B1-F0FAFD380F2B}" type="pres">
      <dgm:prSet presAssocID="{DED9DC8D-7355-4EDE-96CA-55A1542119D5}" presName="LevelTwoTextNode" presStyleLbl="node2" presStyleIdx="2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76BB6D-ECE1-463A-8438-24C8A80F0D4A}" type="pres">
      <dgm:prSet presAssocID="{DED9DC8D-7355-4EDE-96CA-55A1542119D5}" presName="level3hierChild" presStyleCnt="0"/>
      <dgm:spPr/>
    </dgm:pt>
    <dgm:pt modelId="{A69CE733-911C-42CD-A17D-6E9953C5E904}" type="pres">
      <dgm:prSet presAssocID="{DCCB656E-4313-4D75-9E84-B05CC07FCF8E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B4FB4B67-C2AA-4F2F-AA05-7B0C4F95A9DE}" type="pres">
      <dgm:prSet presAssocID="{DCCB656E-4313-4D75-9E84-B05CC07FCF8E}" presName="connTx" presStyleLbl="parChTrans1D2" presStyleIdx="3" presStyleCnt="4"/>
      <dgm:spPr/>
      <dgm:t>
        <a:bodyPr/>
        <a:lstStyle/>
        <a:p>
          <a:endParaRPr lang="tr-TR"/>
        </a:p>
      </dgm:t>
    </dgm:pt>
    <dgm:pt modelId="{7C37DDEE-8EC5-427B-92B3-7C18CED975FA}" type="pres">
      <dgm:prSet presAssocID="{A1D3FB85-0580-4835-916E-AB0981F51E66}" presName="root2" presStyleCnt="0"/>
      <dgm:spPr/>
    </dgm:pt>
    <dgm:pt modelId="{1E1DC14D-EC3F-4228-A72F-85C5A8C9F464}" type="pres">
      <dgm:prSet presAssocID="{A1D3FB85-0580-4835-916E-AB0981F51E66}" presName="LevelTwoTextNode" presStyleLbl="node2" presStyleIdx="3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039671-5BC9-4737-AD71-B9DA3D38A684}" type="pres">
      <dgm:prSet presAssocID="{A1D3FB85-0580-4835-916E-AB0981F51E66}" presName="level3hierChild" presStyleCnt="0"/>
      <dgm:spPr/>
    </dgm:pt>
  </dgm:ptLst>
  <dgm:cxnLst>
    <dgm:cxn modelId="{1A680753-3070-42D6-AEC6-05B6AB159498}" type="presOf" srcId="{A9C03035-B204-430C-837D-8429CD621FA5}" destId="{CA977A46-BAAB-4B10-B9AA-0609EEEB84F9}" srcOrd="1" destOrd="0" presId="urn:microsoft.com/office/officeart/2005/8/layout/hierarchy2"/>
    <dgm:cxn modelId="{85E676E6-5837-4C5C-AEF7-64024B58622D}" type="presOf" srcId="{A9C03035-B204-430C-837D-8429CD621FA5}" destId="{5217DE8B-6AA6-4984-82AE-F39DB2672A6B}" srcOrd="0" destOrd="0" presId="urn:microsoft.com/office/officeart/2005/8/layout/hierarchy2"/>
    <dgm:cxn modelId="{8558E97A-B73C-4882-B588-6E695F5572C4}" srcId="{D6D1F696-251C-4FBD-870B-BAAE3E67F398}" destId="{8BEA4A0F-D54D-44FA-A561-A2B517D7777C}" srcOrd="1" destOrd="0" parTransId="{48F4288F-9129-4764-9849-07E67BE1E313}" sibTransId="{6E57FFF9-B4C8-47B9-AE71-3A618C6D60D8}"/>
    <dgm:cxn modelId="{2814CAB0-FBF2-46D4-B980-1A1A44D5F6E4}" type="presOf" srcId="{48F4288F-9129-4764-9849-07E67BE1E313}" destId="{9C8CAAC5-968B-4935-AA71-F81BB8DBF28F}" srcOrd="0" destOrd="0" presId="urn:microsoft.com/office/officeart/2005/8/layout/hierarchy2"/>
    <dgm:cxn modelId="{25A0FC84-8B98-4FD6-8EC0-5E39EF60761C}" type="presOf" srcId="{6224A01C-1689-4127-957D-16769BA210E3}" destId="{CD94CF38-F890-4203-9F73-D035EF687C13}" srcOrd="1" destOrd="0" presId="urn:microsoft.com/office/officeart/2005/8/layout/hierarchy2"/>
    <dgm:cxn modelId="{2D6F1256-EEB7-4DCF-B012-492E2ED10080}" type="presOf" srcId="{6224A01C-1689-4127-957D-16769BA210E3}" destId="{3F814A4A-8CF8-4171-BD97-71332BF42C18}" srcOrd="0" destOrd="0" presId="urn:microsoft.com/office/officeart/2005/8/layout/hierarchy2"/>
    <dgm:cxn modelId="{EC164859-D00F-4346-ADBA-45D023B017CF}" type="presOf" srcId="{DED9DC8D-7355-4EDE-96CA-55A1542119D5}" destId="{EB36E24F-9E6B-45B7-B4B1-F0FAFD380F2B}" srcOrd="0" destOrd="0" presId="urn:microsoft.com/office/officeart/2005/8/layout/hierarchy2"/>
    <dgm:cxn modelId="{84A9250E-59E0-4310-A433-A05F12FC4354}" srcId="{D6D1F696-251C-4FBD-870B-BAAE3E67F398}" destId="{FF68CACB-F95A-4768-A633-18139479DD26}" srcOrd="0" destOrd="0" parTransId="{6224A01C-1689-4127-957D-16769BA210E3}" sibTransId="{8F77CFA8-CA51-4F95-B745-679CDA0C23AF}"/>
    <dgm:cxn modelId="{85C62676-37E3-47CA-B680-B105D931D26E}" srcId="{D6D1F696-251C-4FBD-870B-BAAE3E67F398}" destId="{DED9DC8D-7355-4EDE-96CA-55A1542119D5}" srcOrd="2" destOrd="0" parTransId="{A9C03035-B204-430C-837D-8429CD621FA5}" sibTransId="{C8F0E5B8-31B8-4DDA-9AAA-674F1423B6DB}"/>
    <dgm:cxn modelId="{EAFADB61-ECCA-47B5-9B21-7B5E42D50309}" type="presOf" srcId="{73A7ADFD-6591-4F72-A2B1-8B317D904888}" destId="{54E6761C-BC50-4FB8-A18E-5E40CC98E68B}" srcOrd="0" destOrd="0" presId="urn:microsoft.com/office/officeart/2005/8/layout/hierarchy2"/>
    <dgm:cxn modelId="{263A557E-F6B9-43B2-B7F8-BF873264BDB8}" type="presOf" srcId="{A1D3FB85-0580-4835-916E-AB0981F51E66}" destId="{1E1DC14D-EC3F-4228-A72F-85C5A8C9F464}" srcOrd="0" destOrd="0" presId="urn:microsoft.com/office/officeart/2005/8/layout/hierarchy2"/>
    <dgm:cxn modelId="{36AAC50A-D27F-4ABA-8162-6839CE32B2D2}" type="presOf" srcId="{D6D1F696-251C-4FBD-870B-BAAE3E67F398}" destId="{18DC61E1-974D-4E4D-B181-E7372B781619}" srcOrd="0" destOrd="0" presId="urn:microsoft.com/office/officeart/2005/8/layout/hierarchy2"/>
    <dgm:cxn modelId="{346D33CB-94EE-456E-939F-05D0C03CD370}" srcId="{D6D1F696-251C-4FBD-870B-BAAE3E67F398}" destId="{A1D3FB85-0580-4835-916E-AB0981F51E66}" srcOrd="3" destOrd="0" parTransId="{DCCB656E-4313-4D75-9E84-B05CC07FCF8E}" sibTransId="{40F243E2-1F42-481E-80D2-18E288164C60}"/>
    <dgm:cxn modelId="{2240737E-3A02-4FA5-9066-66D06242885C}" type="presOf" srcId="{48F4288F-9129-4764-9849-07E67BE1E313}" destId="{2C3E78D4-C442-4937-9D2B-0D6881F415E3}" srcOrd="1" destOrd="0" presId="urn:microsoft.com/office/officeart/2005/8/layout/hierarchy2"/>
    <dgm:cxn modelId="{5131293B-87FD-45C9-8228-87A121CB256F}" type="presOf" srcId="{DCCB656E-4313-4D75-9E84-B05CC07FCF8E}" destId="{B4FB4B67-C2AA-4F2F-AA05-7B0C4F95A9DE}" srcOrd="1" destOrd="0" presId="urn:microsoft.com/office/officeart/2005/8/layout/hierarchy2"/>
    <dgm:cxn modelId="{0FC9B689-87C4-49DA-94F3-35EEF2345B4E}" type="presOf" srcId="{8BEA4A0F-D54D-44FA-A561-A2B517D7777C}" destId="{3D67AF4C-AF68-4767-B4E8-50499B7C7F08}" srcOrd="0" destOrd="0" presId="urn:microsoft.com/office/officeart/2005/8/layout/hierarchy2"/>
    <dgm:cxn modelId="{3E4CA8A3-D938-4531-AE53-1DEA534B4867}" srcId="{73A7ADFD-6591-4F72-A2B1-8B317D904888}" destId="{D6D1F696-251C-4FBD-870B-BAAE3E67F398}" srcOrd="0" destOrd="0" parTransId="{55E1F23F-B443-45C4-B946-4F55023164F4}" sibTransId="{1ABE74C1-4047-49B3-B95A-33972BEC4923}"/>
    <dgm:cxn modelId="{185FCCC4-49CE-49BA-8DC5-A482E59D51C7}" type="presOf" srcId="{DCCB656E-4313-4D75-9E84-B05CC07FCF8E}" destId="{A69CE733-911C-42CD-A17D-6E9953C5E904}" srcOrd="0" destOrd="0" presId="urn:microsoft.com/office/officeart/2005/8/layout/hierarchy2"/>
    <dgm:cxn modelId="{DAB2DAA7-013C-4167-A797-58C1C583674B}" type="presOf" srcId="{FF68CACB-F95A-4768-A633-18139479DD26}" destId="{6BE623F5-61D3-469F-823A-56B49EC84400}" srcOrd="0" destOrd="0" presId="urn:microsoft.com/office/officeart/2005/8/layout/hierarchy2"/>
    <dgm:cxn modelId="{777EAA4D-95FD-41E6-825C-C88AB9E30710}" type="presParOf" srcId="{54E6761C-BC50-4FB8-A18E-5E40CC98E68B}" destId="{B1B9A904-CD02-4BC3-916E-D0180A89163F}" srcOrd="0" destOrd="0" presId="urn:microsoft.com/office/officeart/2005/8/layout/hierarchy2"/>
    <dgm:cxn modelId="{DFDCE1E6-7B7B-463E-841F-56C46DCBC188}" type="presParOf" srcId="{B1B9A904-CD02-4BC3-916E-D0180A89163F}" destId="{18DC61E1-974D-4E4D-B181-E7372B781619}" srcOrd="0" destOrd="0" presId="urn:microsoft.com/office/officeart/2005/8/layout/hierarchy2"/>
    <dgm:cxn modelId="{83EE1617-CC79-4FC5-AA3A-2BD038DF3E38}" type="presParOf" srcId="{B1B9A904-CD02-4BC3-916E-D0180A89163F}" destId="{46863A9F-83CD-4A3E-B788-484E582AE523}" srcOrd="1" destOrd="0" presId="urn:microsoft.com/office/officeart/2005/8/layout/hierarchy2"/>
    <dgm:cxn modelId="{2E7BC7E2-470A-4701-B033-36600A24C85D}" type="presParOf" srcId="{46863A9F-83CD-4A3E-B788-484E582AE523}" destId="{3F814A4A-8CF8-4171-BD97-71332BF42C18}" srcOrd="0" destOrd="0" presId="urn:microsoft.com/office/officeart/2005/8/layout/hierarchy2"/>
    <dgm:cxn modelId="{87958E8E-B209-46D0-B399-F9ADCB719BD3}" type="presParOf" srcId="{3F814A4A-8CF8-4171-BD97-71332BF42C18}" destId="{CD94CF38-F890-4203-9F73-D035EF687C13}" srcOrd="0" destOrd="0" presId="urn:microsoft.com/office/officeart/2005/8/layout/hierarchy2"/>
    <dgm:cxn modelId="{E9898E8F-CE90-4FAE-9907-7F076632A4E5}" type="presParOf" srcId="{46863A9F-83CD-4A3E-B788-484E582AE523}" destId="{C3686B62-18A2-432B-AA75-D1E9C4C4E07A}" srcOrd="1" destOrd="0" presId="urn:microsoft.com/office/officeart/2005/8/layout/hierarchy2"/>
    <dgm:cxn modelId="{0184ECAA-8A8E-4694-BD17-0EC23D6DA7F1}" type="presParOf" srcId="{C3686B62-18A2-432B-AA75-D1E9C4C4E07A}" destId="{6BE623F5-61D3-469F-823A-56B49EC84400}" srcOrd="0" destOrd="0" presId="urn:microsoft.com/office/officeart/2005/8/layout/hierarchy2"/>
    <dgm:cxn modelId="{68812A6C-74A3-4AF8-80D1-07A6A38F7A82}" type="presParOf" srcId="{C3686B62-18A2-432B-AA75-D1E9C4C4E07A}" destId="{2B1C2245-8DA6-47AC-A8B6-87418EB74FBA}" srcOrd="1" destOrd="0" presId="urn:microsoft.com/office/officeart/2005/8/layout/hierarchy2"/>
    <dgm:cxn modelId="{0A233399-E9F4-4A0A-9DB0-3D3A23F49947}" type="presParOf" srcId="{46863A9F-83CD-4A3E-B788-484E582AE523}" destId="{9C8CAAC5-968B-4935-AA71-F81BB8DBF28F}" srcOrd="2" destOrd="0" presId="urn:microsoft.com/office/officeart/2005/8/layout/hierarchy2"/>
    <dgm:cxn modelId="{D82A733A-B986-4446-A27A-B3D935E4B1FB}" type="presParOf" srcId="{9C8CAAC5-968B-4935-AA71-F81BB8DBF28F}" destId="{2C3E78D4-C442-4937-9D2B-0D6881F415E3}" srcOrd="0" destOrd="0" presId="urn:microsoft.com/office/officeart/2005/8/layout/hierarchy2"/>
    <dgm:cxn modelId="{839A2C07-28C3-46B1-84AF-9D798C8BF105}" type="presParOf" srcId="{46863A9F-83CD-4A3E-B788-484E582AE523}" destId="{61E696CD-7985-4F3E-B983-BF44E883C050}" srcOrd="3" destOrd="0" presId="urn:microsoft.com/office/officeart/2005/8/layout/hierarchy2"/>
    <dgm:cxn modelId="{F0C4D7DE-3C68-4D21-9BD1-CB94041E4666}" type="presParOf" srcId="{61E696CD-7985-4F3E-B983-BF44E883C050}" destId="{3D67AF4C-AF68-4767-B4E8-50499B7C7F08}" srcOrd="0" destOrd="0" presId="urn:microsoft.com/office/officeart/2005/8/layout/hierarchy2"/>
    <dgm:cxn modelId="{0F42F1E5-9D75-40F3-8092-CEE13D46C616}" type="presParOf" srcId="{61E696CD-7985-4F3E-B983-BF44E883C050}" destId="{235F1CAB-601D-493C-B2A9-DD926A62805D}" srcOrd="1" destOrd="0" presId="urn:microsoft.com/office/officeart/2005/8/layout/hierarchy2"/>
    <dgm:cxn modelId="{E011F531-3189-4D48-B025-7086D9A28874}" type="presParOf" srcId="{46863A9F-83CD-4A3E-B788-484E582AE523}" destId="{5217DE8B-6AA6-4984-82AE-F39DB2672A6B}" srcOrd="4" destOrd="0" presId="urn:microsoft.com/office/officeart/2005/8/layout/hierarchy2"/>
    <dgm:cxn modelId="{2E6648C8-0AF3-483A-99A9-E557F226EB27}" type="presParOf" srcId="{5217DE8B-6AA6-4984-82AE-F39DB2672A6B}" destId="{CA977A46-BAAB-4B10-B9AA-0609EEEB84F9}" srcOrd="0" destOrd="0" presId="urn:microsoft.com/office/officeart/2005/8/layout/hierarchy2"/>
    <dgm:cxn modelId="{7EDAB076-1C08-4CA9-99FA-00379067EDAF}" type="presParOf" srcId="{46863A9F-83CD-4A3E-B788-484E582AE523}" destId="{DFED84C7-C10F-4C51-ADAC-E165628F8A4C}" srcOrd="5" destOrd="0" presId="urn:microsoft.com/office/officeart/2005/8/layout/hierarchy2"/>
    <dgm:cxn modelId="{DC06666A-9E3A-479A-884E-FEFEA1C492B4}" type="presParOf" srcId="{DFED84C7-C10F-4C51-ADAC-E165628F8A4C}" destId="{EB36E24F-9E6B-45B7-B4B1-F0FAFD380F2B}" srcOrd="0" destOrd="0" presId="urn:microsoft.com/office/officeart/2005/8/layout/hierarchy2"/>
    <dgm:cxn modelId="{4EFBF340-120A-43DA-95A8-3F310AD60EF2}" type="presParOf" srcId="{DFED84C7-C10F-4C51-ADAC-E165628F8A4C}" destId="{9F76BB6D-ECE1-463A-8438-24C8A80F0D4A}" srcOrd="1" destOrd="0" presId="urn:microsoft.com/office/officeart/2005/8/layout/hierarchy2"/>
    <dgm:cxn modelId="{D33C4F46-3286-45E6-9188-C86F6E0E7874}" type="presParOf" srcId="{46863A9F-83CD-4A3E-B788-484E582AE523}" destId="{A69CE733-911C-42CD-A17D-6E9953C5E904}" srcOrd="6" destOrd="0" presId="urn:microsoft.com/office/officeart/2005/8/layout/hierarchy2"/>
    <dgm:cxn modelId="{10283359-EB50-431E-8BC7-317E7660334D}" type="presParOf" srcId="{A69CE733-911C-42CD-A17D-6E9953C5E904}" destId="{B4FB4B67-C2AA-4F2F-AA05-7B0C4F95A9DE}" srcOrd="0" destOrd="0" presId="urn:microsoft.com/office/officeart/2005/8/layout/hierarchy2"/>
    <dgm:cxn modelId="{DE21213B-5256-4A01-962A-83DA775DEE50}" type="presParOf" srcId="{46863A9F-83CD-4A3E-B788-484E582AE523}" destId="{7C37DDEE-8EC5-427B-92B3-7C18CED975FA}" srcOrd="7" destOrd="0" presId="urn:microsoft.com/office/officeart/2005/8/layout/hierarchy2"/>
    <dgm:cxn modelId="{5A53FA33-2909-4A2D-8A12-9134F72079E4}" type="presParOf" srcId="{7C37DDEE-8EC5-427B-92B3-7C18CED975FA}" destId="{1E1DC14D-EC3F-4228-A72F-85C5A8C9F464}" srcOrd="0" destOrd="0" presId="urn:microsoft.com/office/officeart/2005/8/layout/hierarchy2"/>
    <dgm:cxn modelId="{4CB458A9-AC5D-41C6-BE8D-3C005FAAACB1}" type="presParOf" srcId="{7C37DDEE-8EC5-427B-92B3-7C18CED975FA}" destId="{A6039671-5BC9-4737-AD71-B9DA3D38A6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1529D-AEF8-4220-A10B-3E0CBF38267C}">
      <dsp:nvSpPr>
        <dsp:cNvPr id="0" name=""/>
        <dsp:cNvSpPr/>
      </dsp:nvSpPr>
      <dsp:spPr>
        <a:xfrm>
          <a:off x="0" y="0"/>
          <a:ext cx="6096000" cy="4064000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315411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Açık deniz ve Uluslararası deniz yatağı</a:t>
          </a:r>
          <a:endParaRPr lang="tr-TR" sz="2800" kern="1200" dirty="0"/>
        </a:p>
      </dsp:txBody>
      <dsp:txXfrm>
        <a:off x="101176" y="101176"/>
        <a:ext cx="5893648" cy="3861648"/>
      </dsp:txXfrm>
    </dsp:sp>
    <dsp:sp modelId="{74331CC9-265F-417B-A1AD-7C2B76C5DC96}">
      <dsp:nvSpPr>
        <dsp:cNvPr id="0" name=""/>
        <dsp:cNvSpPr/>
      </dsp:nvSpPr>
      <dsp:spPr>
        <a:xfrm>
          <a:off x="152400" y="1016000"/>
          <a:ext cx="5791200" cy="284480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806448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Devletin yetkili olduğu deniz alanları</a:t>
          </a:r>
          <a:endParaRPr lang="tr-TR" sz="2800" kern="1200" dirty="0"/>
        </a:p>
      </dsp:txBody>
      <dsp:txXfrm>
        <a:off x="239887" y="1103487"/>
        <a:ext cx="5616226" cy="2669826"/>
      </dsp:txXfrm>
    </dsp:sp>
    <dsp:sp modelId="{332DFFA6-A131-441E-AA22-0629906D5DF3}">
      <dsp:nvSpPr>
        <dsp:cNvPr id="0" name=""/>
        <dsp:cNvSpPr/>
      </dsp:nvSpPr>
      <dsp:spPr>
        <a:xfrm>
          <a:off x="304800" y="2032000"/>
          <a:ext cx="5486400" cy="162560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9913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Devletin su ülkesini oluşturan deniz alanları</a:t>
          </a:r>
          <a:endParaRPr lang="tr-TR" sz="2800" kern="1200" dirty="0"/>
        </a:p>
      </dsp:txBody>
      <dsp:txXfrm>
        <a:off x="354793" y="2081993"/>
        <a:ext cx="5386414" cy="1525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4F92A-6907-4AC6-8A04-1696DD085E9F}">
      <dsp:nvSpPr>
        <dsp:cNvPr id="0" name=""/>
        <dsp:cNvSpPr/>
      </dsp:nvSpPr>
      <dsp:spPr>
        <a:xfrm>
          <a:off x="0" y="1714512"/>
          <a:ext cx="1602990" cy="12275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Gemiler</a:t>
          </a:r>
          <a:endParaRPr lang="tr-TR" sz="3200" kern="1200" dirty="0"/>
        </a:p>
      </dsp:txBody>
      <dsp:txXfrm>
        <a:off x="35954" y="1750466"/>
        <a:ext cx="1531082" cy="1155646"/>
      </dsp:txXfrm>
    </dsp:sp>
    <dsp:sp modelId="{8386CD6D-2C1C-4DB0-AE36-044F33E5BE46}">
      <dsp:nvSpPr>
        <dsp:cNvPr id="0" name=""/>
        <dsp:cNvSpPr/>
      </dsp:nvSpPr>
      <dsp:spPr>
        <a:xfrm rot="18269820">
          <a:off x="1326575" y="1779478"/>
          <a:ext cx="1274868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274868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932137" y="1771073"/>
        <a:ext cx="63743" cy="63743"/>
      </dsp:txXfrm>
    </dsp:sp>
    <dsp:sp modelId="{DDF830D0-650A-4151-B7E0-3E6DE3457979}">
      <dsp:nvSpPr>
        <dsp:cNvPr id="0" name=""/>
        <dsp:cNvSpPr/>
      </dsp:nvSpPr>
      <dsp:spPr>
        <a:xfrm>
          <a:off x="2325028" y="718147"/>
          <a:ext cx="2104117" cy="11189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Devlet gemileri</a:t>
          </a:r>
          <a:endParaRPr lang="tr-TR" sz="3200" kern="1200" dirty="0"/>
        </a:p>
      </dsp:txBody>
      <dsp:txXfrm>
        <a:off x="2357800" y="750919"/>
        <a:ext cx="2038573" cy="1053359"/>
      </dsp:txXfrm>
    </dsp:sp>
    <dsp:sp modelId="{3C81A082-2F3A-4DAB-B0C2-9D3E6448DA91}">
      <dsp:nvSpPr>
        <dsp:cNvPr id="0" name=""/>
        <dsp:cNvSpPr/>
      </dsp:nvSpPr>
      <dsp:spPr>
        <a:xfrm rot="20576722">
          <a:off x="4401848" y="1072073"/>
          <a:ext cx="1241521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241521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91571" y="1064502"/>
        <a:ext cx="62076" cy="62076"/>
      </dsp:txXfrm>
    </dsp:sp>
    <dsp:sp modelId="{77D8034E-A257-4343-A21C-6AC6B76CE015}">
      <dsp:nvSpPr>
        <dsp:cNvPr id="0" name=""/>
        <dsp:cNvSpPr/>
      </dsp:nvSpPr>
      <dsp:spPr>
        <a:xfrm>
          <a:off x="5616072" y="318459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Savaş gemileri</a:t>
          </a:r>
        </a:p>
      </dsp:txBody>
      <dsp:txXfrm>
        <a:off x="5650927" y="353314"/>
        <a:ext cx="2310379" cy="1120334"/>
      </dsp:txXfrm>
    </dsp:sp>
    <dsp:sp modelId="{35B6F181-43E1-4B4F-9C3D-9940EE5893B2}">
      <dsp:nvSpPr>
        <dsp:cNvPr id="0" name=""/>
        <dsp:cNvSpPr/>
      </dsp:nvSpPr>
      <dsp:spPr>
        <a:xfrm rot="2414368">
          <a:off x="4245164" y="1756349"/>
          <a:ext cx="1554889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554889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83737" y="1740944"/>
        <a:ext cx="77744" cy="77744"/>
      </dsp:txXfrm>
    </dsp:sp>
    <dsp:sp modelId="{2691DA64-E558-4827-9075-291D4F595AFD}">
      <dsp:nvSpPr>
        <dsp:cNvPr id="0" name=""/>
        <dsp:cNvSpPr/>
      </dsp:nvSpPr>
      <dsp:spPr>
        <a:xfrm>
          <a:off x="5616072" y="1687010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Ticari amaçla kullanılanlar</a:t>
          </a:r>
          <a:endParaRPr lang="tr-TR" sz="2200" kern="1200" dirty="0"/>
        </a:p>
      </dsp:txBody>
      <dsp:txXfrm>
        <a:off x="5650927" y="1721865"/>
        <a:ext cx="2310379" cy="1120334"/>
      </dsp:txXfrm>
    </dsp:sp>
    <dsp:sp modelId="{E476F0C8-A8D4-4E9E-A7CF-DEEB066647B6}">
      <dsp:nvSpPr>
        <dsp:cNvPr id="0" name=""/>
        <dsp:cNvSpPr/>
      </dsp:nvSpPr>
      <dsp:spPr>
        <a:xfrm rot="3805594">
          <a:off x="3695973" y="2440625"/>
          <a:ext cx="2653271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2653271" y="23466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4956277" y="2397760"/>
        <a:ext cx="132663" cy="132663"/>
      </dsp:txXfrm>
    </dsp:sp>
    <dsp:sp modelId="{FE992FFD-DDA6-4003-ACDB-7C730DBCD53F}">
      <dsp:nvSpPr>
        <dsp:cNvPr id="0" name=""/>
        <dsp:cNvSpPr/>
      </dsp:nvSpPr>
      <dsp:spPr>
        <a:xfrm>
          <a:off x="5616072" y="3055561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Kamu hizmetine tahsisli olanlar</a:t>
          </a:r>
          <a:endParaRPr lang="tr-TR" sz="2200" kern="1200" dirty="0"/>
        </a:p>
      </dsp:txBody>
      <dsp:txXfrm>
        <a:off x="5650927" y="3090416"/>
        <a:ext cx="2310379" cy="1120334"/>
      </dsp:txXfrm>
    </dsp:sp>
    <dsp:sp modelId="{4677EDAE-69C4-4B53-897B-3146CAAF9ACA}">
      <dsp:nvSpPr>
        <dsp:cNvPr id="0" name=""/>
        <dsp:cNvSpPr/>
      </dsp:nvSpPr>
      <dsp:spPr>
        <a:xfrm rot="4001828">
          <a:off x="1051402" y="3142985"/>
          <a:ext cx="1825212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825212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1918378" y="3120821"/>
        <a:ext cx="91260" cy="91260"/>
      </dsp:txXfrm>
    </dsp:sp>
    <dsp:sp modelId="{26EA5755-0891-46DF-B888-53DD7EC04F83}">
      <dsp:nvSpPr>
        <dsp:cNvPr id="0" name=""/>
        <dsp:cNvSpPr/>
      </dsp:nvSpPr>
      <dsp:spPr>
        <a:xfrm>
          <a:off x="2325028" y="3445162"/>
          <a:ext cx="2104117" cy="11189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Özel kişilere ait gemiler</a:t>
          </a:r>
        </a:p>
      </dsp:txBody>
      <dsp:txXfrm>
        <a:off x="2357800" y="3477934"/>
        <a:ext cx="2038573" cy="10533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C61E1-974D-4E4D-B181-E7372B781619}">
      <dsp:nvSpPr>
        <dsp:cNvPr id="0" name=""/>
        <dsp:cNvSpPr/>
      </dsp:nvSpPr>
      <dsp:spPr>
        <a:xfrm>
          <a:off x="174439" y="1619130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sz="31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03079" y="1647770"/>
        <a:ext cx="1898376" cy="920548"/>
      </dsp:txXfrm>
    </dsp:sp>
    <dsp:sp modelId="{3F814A4A-8CF8-4171-BD97-71332BF42C18}">
      <dsp:nvSpPr>
        <dsp:cNvPr id="0" name=""/>
        <dsp:cNvSpPr/>
      </dsp:nvSpPr>
      <dsp:spPr>
        <a:xfrm rot="19735302">
          <a:off x="1905431" y="1279879"/>
          <a:ext cx="3130397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3130397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392370" y="1221814"/>
        <a:ext cx="156519" cy="156519"/>
      </dsp:txXfrm>
    </dsp:sp>
    <dsp:sp modelId="{6BE623F5-61D3-469F-823A-56B49EC84400}">
      <dsp:nvSpPr>
        <dsp:cNvPr id="0" name=""/>
        <dsp:cNvSpPr/>
      </dsp:nvSpPr>
      <dsp:spPr>
        <a:xfrm>
          <a:off x="4811165" y="3190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İçsular</a:t>
          </a:r>
          <a:endParaRPr lang="tr-TR" sz="3200" kern="1200" dirty="0"/>
        </a:p>
      </dsp:txBody>
      <dsp:txXfrm>
        <a:off x="4839805" y="31830"/>
        <a:ext cx="1898376" cy="920548"/>
      </dsp:txXfrm>
    </dsp:sp>
    <dsp:sp modelId="{9C8CAAC5-968B-4935-AA71-F81BB8DBF28F}">
      <dsp:nvSpPr>
        <dsp:cNvPr id="0" name=""/>
        <dsp:cNvSpPr/>
      </dsp:nvSpPr>
      <dsp:spPr>
        <a:xfrm rot="20976783">
          <a:off x="2107762" y="1842131"/>
          <a:ext cx="272573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725736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3402487" y="1794182"/>
        <a:ext cx="136286" cy="136286"/>
      </dsp:txXfrm>
    </dsp:sp>
    <dsp:sp modelId="{3D67AF4C-AF68-4767-B4E8-50499B7C7F08}">
      <dsp:nvSpPr>
        <dsp:cNvPr id="0" name=""/>
        <dsp:cNvSpPr/>
      </dsp:nvSpPr>
      <dsp:spPr>
        <a:xfrm>
          <a:off x="4811165" y="1127693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Karasuları</a:t>
          </a:r>
          <a:endParaRPr lang="tr-TR" sz="3200" kern="1200" dirty="0"/>
        </a:p>
      </dsp:txBody>
      <dsp:txXfrm>
        <a:off x="4839805" y="1156333"/>
        <a:ext cx="1898376" cy="920548"/>
      </dsp:txXfrm>
    </dsp:sp>
    <dsp:sp modelId="{5217DE8B-6AA6-4984-82AE-F39DB2672A6B}">
      <dsp:nvSpPr>
        <dsp:cNvPr id="0" name=""/>
        <dsp:cNvSpPr/>
      </dsp:nvSpPr>
      <dsp:spPr>
        <a:xfrm rot="797135">
          <a:off x="2093232" y="2404382"/>
          <a:ext cx="275479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754796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3401760" y="2355707"/>
        <a:ext cx="137739" cy="137739"/>
      </dsp:txXfrm>
    </dsp:sp>
    <dsp:sp modelId="{EB36E24F-9E6B-45B7-B4B1-F0FAFD380F2B}">
      <dsp:nvSpPr>
        <dsp:cNvPr id="0" name=""/>
        <dsp:cNvSpPr/>
      </dsp:nvSpPr>
      <dsp:spPr>
        <a:xfrm>
          <a:off x="4811165" y="2252196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Takımada suları</a:t>
          </a:r>
          <a:endParaRPr lang="tr-TR" sz="3200" kern="1200" dirty="0"/>
        </a:p>
      </dsp:txBody>
      <dsp:txXfrm>
        <a:off x="4839805" y="2280836"/>
        <a:ext cx="1898376" cy="920548"/>
      </dsp:txXfrm>
    </dsp:sp>
    <dsp:sp modelId="{A69CE733-911C-42CD-A17D-6E9953C5E904}">
      <dsp:nvSpPr>
        <dsp:cNvPr id="0" name=""/>
        <dsp:cNvSpPr/>
      </dsp:nvSpPr>
      <dsp:spPr>
        <a:xfrm rot="1994805">
          <a:off x="1867728" y="2966633"/>
          <a:ext cx="320580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3205803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390485" y="2906683"/>
        <a:ext cx="160290" cy="160290"/>
      </dsp:txXfrm>
    </dsp:sp>
    <dsp:sp modelId="{1E1DC14D-EC3F-4228-A72F-85C5A8C9F464}">
      <dsp:nvSpPr>
        <dsp:cNvPr id="0" name=""/>
        <dsp:cNvSpPr/>
      </dsp:nvSpPr>
      <dsp:spPr>
        <a:xfrm>
          <a:off x="4811165" y="3376698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Boğazlar</a:t>
          </a:r>
          <a:endParaRPr lang="tr-TR" sz="3200" kern="1200" dirty="0"/>
        </a:p>
      </dsp:txBody>
      <dsp:txXfrm>
        <a:off x="4839805" y="3405338"/>
        <a:ext cx="1898376" cy="9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514135473"/>
              </p:ext>
            </p:extLst>
          </p:nvPr>
        </p:nvGraphicFramePr>
        <p:xfrm>
          <a:off x="1524000" y="21013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494344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41529D-AEF8-4220-A10B-3E0CBF3826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641529D-AEF8-4220-A10B-3E0CBF3826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331CC9-265F-417B-A1AD-7C2B76C5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4331CC9-265F-417B-A1AD-7C2B76C5DC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32DFFA6-A131-441E-AA22-0629906D5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32DFFA6-A131-441E-AA22-0629906D5D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21442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Normal Esas Hat (BMDHS, m. 5)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257174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Düz Esas Hat (BMDHS, m. 7)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Suların en alçak olduğu dönem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204309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Coğrafi kıyı çizgisi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00037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Coğrafi kıyı çizgisi üzerinde saptanan noktaların birleştirilmesi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16 Dikdörtgen"/>
          <p:cNvSpPr/>
          <p:nvPr/>
        </p:nvSpPr>
        <p:spPr>
          <a:xfrm>
            <a:off x="885828" y="3835320"/>
            <a:ext cx="77581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Mercan adaları ya da serpiştirilmiş kayalar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Akarsu ağızları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Körfezler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Limanlar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Cezir döneminde ortaya çıkan yükseltiler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Çok girintili çıkıntılı kıyılar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Kıyıya çok yakın </a:t>
            </a:r>
            <a:r>
              <a:rPr lang="tr-TR" dirty="0" err="1" smtClean="0">
                <a:solidFill>
                  <a:schemeClr val="bg2"/>
                </a:solidFill>
              </a:rPr>
              <a:t>takımadalarKıyı</a:t>
            </a:r>
            <a:r>
              <a:rPr lang="tr-TR" dirty="0" smtClean="0">
                <a:solidFill>
                  <a:schemeClr val="bg2"/>
                </a:solidFill>
              </a:rPr>
              <a:t> çizgisinin çok değişken olduğu yerler 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1" grpId="0"/>
      <p:bldP spid="12" grpId="0"/>
      <p:bldP spid="16" grpId="0"/>
      <p:bldP spid="17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82877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örf ve adet hukuku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4614858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</a:rPr>
              <a:t>Kıyı devleti hukuki ve cezai yargı yetkisine sahiptir.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307181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Kıyı devletinin tam egemenliği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350043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Kıyı devletinin hukuku uygulanır.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0" grpId="0" build="p"/>
      <p:bldP spid="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00267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Coğrafi Keşifler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14620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/>
                </a:solidFill>
              </a:rPr>
              <a:t>Papa VI. </a:t>
            </a:r>
            <a:r>
              <a:rPr lang="tr-TR" sz="3200" b="1" dirty="0" err="1" smtClean="0">
                <a:solidFill>
                  <a:schemeClr val="bg1"/>
                </a:solidFill>
              </a:rPr>
              <a:t>Aleksandr</a:t>
            </a:r>
            <a:r>
              <a:rPr lang="tr-TR" sz="3200" b="1" dirty="0" smtClean="0">
                <a:solidFill>
                  <a:schemeClr val="bg1"/>
                </a:solidFill>
              </a:rPr>
              <a:t> : Inter </a:t>
            </a:r>
            <a:r>
              <a:rPr lang="tr-TR" sz="3200" b="1" dirty="0" err="1" smtClean="0">
                <a:solidFill>
                  <a:schemeClr val="bg1"/>
                </a:solidFill>
              </a:rPr>
              <a:t>Caetera</a:t>
            </a:r>
            <a:endParaRPr lang="tr-TR" sz="3200" dirty="0" smtClean="0">
              <a:solidFill>
                <a:schemeClr val="bg1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335756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İspanya-Portekiz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457200" y="4214818"/>
            <a:ext cx="8472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Hollanda-Birleşik Krallık</a:t>
            </a:r>
            <a:endParaRPr lang="tr-TR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* Açık deniz-Kapalı Deniz</a:t>
            </a:r>
          </a:p>
          <a:p>
            <a:pPr lvl="1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* </a:t>
            </a:r>
            <a:r>
              <a:rPr lang="tr-TR" sz="3200" b="1" dirty="0" err="1" smtClean="0">
                <a:solidFill>
                  <a:schemeClr val="tx2">
                    <a:lumMod val="50000"/>
                  </a:schemeClr>
                </a:solidFill>
              </a:rPr>
              <a:t>Grotius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-Selden</a:t>
            </a:r>
          </a:p>
        </p:txBody>
      </p:sp>
      <p:grpSp>
        <p:nvGrpSpPr>
          <p:cNvPr id="11" name="10 Grup"/>
          <p:cNvGrpSpPr/>
          <p:nvPr/>
        </p:nvGrpSpPr>
        <p:grpSpPr>
          <a:xfrm>
            <a:off x="6715140" y="3714752"/>
            <a:ext cx="2177910" cy="2677014"/>
            <a:chOff x="6715140" y="3714752"/>
            <a:chExt cx="2177910" cy="2677014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15140" y="3714752"/>
              <a:ext cx="2177910" cy="26770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9 Metin kutusu"/>
            <p:cNvSpPr txBox="1"/>
            <p:nvPr/>
          </p:nvSpPr>
          <p:spPr>
            <a:xfrm>
              <a:off x="6858016" y="5643578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Hugo de </a:t>
              </a:r>
              <a:r>
                <a:rPr lang="tr-TR" b="1" dirty="0" err="1" smtClean="0">
                  <a:solidFill>
                    <a:schemeClr val="bg1">
                      <a:lumMod val="95000"/>
                    </a:schemeClr>
                  </a:solidFill>
                </a:rPr>
                <a:t>Groot</a:t>
              </a: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/>
              </a:r>
              <a:b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</a:b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(</a:t>
              </a:r>
              <a:r>
                <a:rPr lang="tr-TR" b="1" dirty="0" err="1" smtClean="0">
                  <a:solidFill>
                    <a:schemeClr val="bg1">
                      <a:lumMod val="95000"/>
                    </a:schemeClr>
                  </a:solidFill>
                </a:rPr>
                <a:t>Grotius</a:t>
              </a: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)</a:t>
              </a:r>
              <a:endParaRPr lang="tr-TR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Bitişik Bölge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185965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18. yy Birleşik Krallık : </a:t>
            </a:r>
            <a:r>
              <a:rPr lang="tr-TR" sz="3200" b="1" dirty="0" err="1" smtClean="0">
                <a:solidFill>
                  <a:schemeClr val="tx2">
                    <a:lumMod val="75000"/>
                  </a:schemeClr>
                </a:solidFill>
              </a:rPr>
              <a:t>Hovering</a:t>
            </a: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3200" b="1" dirty="0" err="1" smtClean="0">
                <a:solidFill>
                  <a:schemeClr val="tx2">
                    <a:lumMod val="75000"/>
                  </a:schemeClr>
                </a:solidFill>
              </a:rPr>
              <a:t>Acts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2857496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340041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1945 : Truman Bildirisi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402909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 Hukuku Konferansları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4500570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1930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1958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1960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1973-1982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9" grpId="0" build="p"/>
      <p:bldP spid="10" grpId="0" build="p"/>
      <p:bldP spid="11" grpId="0" build="p"/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(1958)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18596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Cenevre, 1958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68603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Karasuları ve Bitişik Bölge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318609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 Sözleşmesi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68616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Açık Deniz</a:t>
            </a: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Sözleşmesi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4257668"/>
            <a:ext cx="8472518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Açık Deniz </a:t>
            </a:r>
            <a:r>
              <a:rPr lang="tr-TR" sz="2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Balıkçılık ve Canlı Kaynakların Korunması</a:t>
            </a:r>
            <a:r>
              <a:rPr kumimoji="0" lang="tr-TR" sz="22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  <a:endParaRPr kumimoji="0" lang="tr-T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464344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Uyuşmazlıkların Çözümüne ilişkin İhtiyari Protokol</a:t>
            </a: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47211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Türkiye hiçbirine taraf değildir.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/>
      <p:bldP spid="13" grpId="0" build="p"/>
      <p:bldP spid="15" grpId="0" build="p"/>
      <p:bldP spid="16" grpId="0" build="p"/>
      <p:bldP spid="17" grpId="0" build="p"/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(1973-82)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28599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Birleşmiş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Milletler Deniz Hukuku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278605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130 olumlu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28612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 çekimser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374334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olumsuz</a:t>
            </a:r>
          </a:p>
        </p:txBody>
      </p:sp>
      <p:sp>
        <p:nvSpPr>
          <p:cNvPr id="18" name="İçerik Yer Tutucusu 2"/>
          <p:cNvSpPr txBox="1">
            <a:spLocks/>
          </p:cNvSpPr>
          <p:nvPr/>
        </p:nvSpPr>
        <p:spPr>
          <a:xfrm>
            <a:off x="457200" y="421481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14500" lvl="3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Türkiye, ABD, İsrail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</a:t>
            </a:r>
            <a:r>
              <a:rPr kumimoji="0" lang="tr-TR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Venezuela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457200" y="4686296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İmza: 1982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Yürürlüğe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Giriş: 1994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82930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1994 BMDHS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XI. Bölüm Antlaşması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 build="p"/>
      <p:bldP spid="15" grpId="0" build="p"/>
      <p:bldP spid="16" grpId="0" build="p"/>
      <p:bldP spid="12" grpId="0" build="p"/>
      <p:bldP spid="18" grpId="0" build="p"/>
      <p:bldP spid="19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BMDHS ile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ilk defa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düzenlenen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konular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42886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 yatağı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90034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Münhasır ekonomik bölge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332897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Arkeolojik bitişik bölge</a:t>
            </a:r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457200" y="378619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Yatağı Otoritesi (ISA)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>
          <a:xfrm>
            <a:off x="457200" y="425766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Hukuku Mahkemesi (ITLOS)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 build="p"/>
      <p:bldP spid="14" grpId="0" build="p"/>
      <p:bldP spid="17" grpId="0" build="p"/>
      <p:bldP spid="20" grpId="0" build="p"/>
      <p:bldP spid="2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GEMİ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571472" y="1785926"/>
          <a:ext cx="8001056" cy="456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76F0C8-A8D4-4E9E-A7CF-DEEB06664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>
                                            <p:graphicEl>
                                              <a:dgm id="{E476F0C8-A8D4-4E9E-A7CF-DEEB066647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992FFD-DDA6-4003-ACDB-7C730DBCD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FE992FFD-DDA6-4003-ACDB-7C730DBCD5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DENİZ ALANLARI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55676"/>
            <a:ext cx="7748364" cy="518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DEVLETİN SU ÜLKESİNİ OLUŞTURAN DENİZ ALANLARI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642910" y="2214554"/>
          <a:ext cx="750099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2953</TotalTime>
  <Words>321</Words>
  <Application>Microsoft Office PowerPoint</Application>
  <PresentationFormat>Ekran Gösterisi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ULUSLARARASI DENİZ HUKUKU</vt:lpstr>
      <vt:lpstr>ULUSLARARASI DENİZ HUKUKU TARİHÇESİ</vt:lpstr>
      <vt:lpstr>ULUSLARARASI DENİZ HUKUKU TARİHÇESİ</vt:lpstr>
      <vt:lpstr>ULUSLARARASI DENİZ HUKUKU KONFERANSLARI</vt:lpstr>
      <vt:lpstr>ULUSLARARASI DENİZ HUKUKU KONFERANSLARI</vt:lpstr>
      <vt:lpstr>ULUSLARARASI DENİZ HUKUKU KONFERANSLARI</vt:lpstr>
      <vt:lpstr>GEMİ</vt:lpstr>
      <vt:lpstr>DENİZ ALANLARI</vt:lpstr>
      <vt:lpstr>DEVLETİN SU ÜLKESİNİ OLUŞTURAN DENİZ ALANLARI</vt:lpstr>
      <vt:lpstr>İÇSULAR</vt:lpstr>
      <vt:lpstr>İÇSULARIN HUKUKİ REJİMİ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348</cp:revision>
  <dcterms:modified xsi:type="dcterms:W3CDTF">2021-03-10T10:10:22Z</dcterms:modified>
</cp:coreProperties>
</file>