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93" r:id="rId2"/>
    <p:sldId id="281" r:id="rId3"/>
    <p:sldId id="295" r:id="rId4"/>
    <p:sldId id="29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014B5-8A3C-473A-993C-12153C04B9EF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8F713-3B30-403A-8E92-77F18EC16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93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F713-3B30-403A-8E92-77F18EC16F1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83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51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06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25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126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6852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821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755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28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4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86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14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04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87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63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66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46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ANKARA ÜNİVERSİTESİ HUKUK FAKÜLTESİ – KIYMETLİ EVRAK HUKUKU DERS NOTLARI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Bu notlar her hafta işlenecek ders planını detaylı olarak göstermesi için hazırlanmış kısa bilgiler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90778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Kambiyo senetlerinin ödenmesi II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1400" b="1" dirty="0"/>
              <a:t>B) Ödeme</a:t>
            </a:r>
            <a:br>
              <a:rPr lang="tr-TR" sz="1400" b="1" dirty="0"/>
            </a:br>
            <a:r>
              <a:rPr lang="tr-TR" sz="1400" b="1" dirty="0"/>
              <a:t>I - İbraz</a:t>
            </a:r>
            <a:br>
              <a:rPr lang="tr-TR" sz="1400" b="1" dirty="0"/>
            </a:br>
            <a:r>
              <a:rPr lang="tr-TR" sz="1400" b="1" dirty="0"/>
              <a:t>MADDE 708</a:t>
            </a:r>
            <a:r>
              <a:rPr lang="tr-TR" sz="1400" dirty="0"/>
              <a:t>- (1) Belirli bir günde veya düzenlenme gününden ya da görüldükten belirli bir süre sonra ödenecek bir</a:t>
            </a:r>
            <a:br>
              <a:rPr lang="tr-TR" sz="1400" dirty="0"/>
            </a:br>
            <a:r>
              <a:rPr lang="tr-TR" sz="1400" dirty="0"/>
              <a:t>poliçenin hamili, poliçeyi ödeme gününde veya onu izleyen iki iş günü içinde ödenmek üzere ibraz etmelidir.</a:t>
            </a:r>
            <a:br>
              <a:rPr lang="tr-TR" sz="1400" dirty="0"/>
            </a:br>
            <a:r>
              <a:rPr lang="tr-TR" sz="1400" dirty="0"/>
              <a:t>(2) Poliçenin bir takas odasına ibrazı, ödeme için ibraz yerine geçer.</a:t>
            </a:r>
            <a:br>
              <a:rPr lang="tr-TR" sz="1400" dirty="0"/>
            </a:br>
            <a:r>
              <a:rPr lang="tr-TR" sz="1400" b="1" dirty="0"/>
              <a:t>II - Makbuz istemek hakkı</a:t>
            </a:r>
            <a:br>
              <a:rPr lang="tr-TR" sz="1400" b="1" dirty="0"/>
            </a:br>
            <a:r>
              <a:rPr lang="tr-TR" sz="1400" b="1" dirty="0"/>
              <a:t>MADDE 709</a:t>
            </a:r>
            <a:r>
              <a:rPr lang="tr-TR" sz="1400" dirty="0"/>
              <a:t>- (1) Muhatap, poliçeyi öderken hamil tarafından bir ibra şerhi yazılarak poliçenin kendisine verilmesini</a:t>
            </a:r>
            <a:br>
              <a:rPr lang="tr-TR" sz="1400" dirty="0"/>
            </a:br>
            <a:r>
              <a:rPr lang="tr-TR" sz="1400" dirty="0"/>
              <a:t>isteyebilir.</a:t>
            </a:r>
            <a:br>
              <a:rPr lang="tr-TR" sz="1400" dirty="0"/>
            </a:br>
            <a:r>
              <a:rPr lang="tr-TR" sz="1400" dirty="0"/>
              <a:t>(2) Hamil kısmi ödemeyi reddedemez.</a:t>
            </a:r>
            <a:br>
              <a:rPr lang="tr-TR" sz="1400" dirty="0"/>
            </a:br>
            <a:r>
              <a:rPr lang="tr-TR" sz="1400" dirty="0"/>
              <a:t>(3) Kısmi ödeme hâlinde muhatap bu ödemenin poliçe üzerine yazılmasını ve kendisine bir makbuz verilmesini</a:t>
            </a:r>
            <a:br>
              <a:rPr lang="tr-TR" sz="1400" dirty="0"/>
            </a:br>
            <a:r>
              <a:rPr lang="tr-TR" sz="1400" dirty="0"/>
              <a:t>isteyebilir.</a:t>
            </a:r>
          </a:p>
        </p:txBody>
      </p:sp>
    </p:spTree>
    <p:extLst>
      <p:ext uri="{BB962C8B-B14F-4D97-AF65-F5344CB8AC3E}">
        <p14:creationId xmlns:p14="http://schemas.microsoft.com/office/powerpoint/2010/main" val="4123924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III - Vadeden önce ve vadesinde ödeme</a:t>
            </a:r>
            <a:br>
              <a:rPr lang="tr-TR" b="1" dirty="0"/>
            </a:br>
            <a:r>
              <a:rPr lang="tr-TR" b="1" dirty="0"/>
              <a:t>MADDE 710</a:t>
            </a:r>
            <a:r>
              <a:rPr lang="tr-TR" dirty="0"/>
              <a:t>- (1) Poliçenin hamili, vadeden önce ödemeyi kabulle yükümlü değildir.</a:t>
            </a:r>
            <a:br>
              <a:rPr lang="tr-TR" dirty="0"/>
            </a:br>
            <a:r>
              <a:rPr lang="tr-TR" dirty="0"/>
              <a:t>(2) Vadeden önce ödeyen muhatap, bundan doğacak tehlike kendisine ait olmak üzere hareket etmiş olur.</a:t>
            </a:r>
            <a:br>
              <a:rPr lang="tr-TR" dirty="0"/>
            </a:br>
            <a:r>
              <a:rPr lang="tr-TR" dirty="0"/>
              <a:t>(3) Hile veya ağır bir kusuru bulunmadıkça poliçeyi vadesinde ödeyen kişi borcundan kurtulur. Ödeyen kişi, cirolar</a:t>
            </a:r>
            <a:br>
              <a:rPr lang="tr-TR" dirty="0"/>
            </a:br>
            <a:r>
              <a:rPr lang="tr-TR" dirty="0"/>
              <a:t>arasında düzenli bir teselsülün bulunup bulunmadığını incelemekle yükümlü ise de cirantaların imzalarının geçerliliğini</a:t>
            </a:r>
            <a:br>
              <a:rPr lang="tr-TR" dirty="0"/>
            </a:br>
            <a:r>
              <a:rPr lang="tr-TR" dirty="0"/>
              <a:t>araştırmak zorunda değildir.</a:t>
            </a:r>
          </a:p>
        </p:txBody>
      </p:sp>
    </p:spTree>
    <p:extLst>
      <p:ext uri="{BB962C8B-B14F-4D97-AF65-F5344CB8AC3E}">
        <p14:creationId xmlns:p14="http://schemas.microsoft.com/office/powerpoint/2010/main" val="407068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/>
              <a:t>IV - Yabancı ülke parası ile ödeme</a:t>
            </a:r>
            <a:br>
              <a:rPr lang="tr-TR" b="1" dirty="0"/>
            </a:br>
            <a:r>
              <a:rPr lang="tr-TR" b="1" dirty="0"/>
              <a:t>MADDE 711</a:t>
            </a:r>
            <a:r>
              <a:rPr lang="tr-TR" dirty="0"/>
              <a:t>- (1) Poliçenin, ödeme yerinde rayici olmayan bir para ile ödeneceği şart koşulduğu takdirde, bedeli,</a:t>
            </a:r>
            <a:br>
              <a:rPr lang="tr-TR" dirty="0"/>
            </a:br>
            <a:r>
              <a:rPr lang="tr-TR" dirty="0"/>
              <a:t>vade günündeki değerine göre o ülke parasıyla ödenebilir. Borçlu, ödemede geciktiği takdirde, hamil poliçe bedelinin dilerse</a:t>
            </a:r>
            <a:br>
              <a:rPr lang="tr-TR" dirty="0"/>
            </a:br>
            <a:r>
              <a:rPr lang="tr-TR" dirty="0"/>
              <a:t>vade günündeki, dilerse ödeme günündeki kura göre ülke parasına dönüştürülerek ödenmesini isteyebilir.</a:t>
            </a:r>
            <a:br>
              <a:rPr lang="tr-TR" dirty="0"/>
            </a:br>
            <a:r>
              <a:rPr lang="tr-TR" dirty="0"/>
              <a:t>(2) Kanuni rayici olmayan paranın değeri, ödeme yerindeki ticari teamüllere göre belirlenir. Bununla beraber,</a:t>
            </a:r>
            <a:br>
              <a:rPr lang="tr-TR" dirty="0"/>
            </a:br>
            <a:r>
              <a:rPr lang="tr-TR" dirty="0"/>
              <a:t>düzenleyen, ödenecek paranın poliçede yazılı belirli bir rayice göre hesap edilmesini şart edebilir.</a:t>
            </a:r>
            <a:br>
              <a:rPr lang="tr-TR" dirty="0"/>
            </a:br>
            <a:r>
              <a:rPr lang="tr-TR" dirty="0"/>
              <a:t>(3) Düzenleyen, ödemenin belirli bir para ile yapılmasını (aynen ödemeyi), şart koşmuş ise birinci ve ikinci fıkra</a:t>
            </a:r>
            <a:br>
              <a:rPr lang="tr-TR" dirty="0"/>
            </a:br>
            <a:r>
              <a:rPr lang="tr-TR" dirty="0"/>
              <a:t>hükümleri uygulanmaz.</a:t>
            </a:r>
            <a:br>
              <a:rPr lang="tr-TR" dirty="0"/>
            </a:br>
            <a:r>
              <a:rPr lang="tr-TR" dirty="0"/>
              <a:t>(4) Poliçe bedeli, düzenlenme ve ödeme yeri olan ülkelerde aynı adı taşıyan, fakat değerleri birbirinden farklı olan</a:t>
            </a:r>
            <a:br>
              <a:rPr lang="tr-TR" dirty="0"/>
            </a:br>
            <a:r>
              <a:rPr lang="tr-TR" dirty="0"/>
              <a:t>para ile gösterildiği takdirde ödeme yerindeki para kastedilmiş sayılır.</a:t>
            </a:r>
            <a:br>
              <a:rPr lang="tr-TR" dirty="0"/>
            </a:br>
            <a:r>
              <a:rPr lang="tr-TR" b="1" dirty="0"/>
              <a:t>V - Tevdi</a:t>
            </a:r>
            <a:br>
              <a:rPr lang="tr-TR" b="1" dirty="0"/>
            </a:br>
            <a:r>
              <a:rPr lang="tr-TR" b="1" dirty="0"/>
              <a:t>MADDE 712</a:t>
            </a:r>
            <a:r>
              <a:rPr lang="tr-TR" dirty="0"/>
              <a:t>- (1) Bir poliçe 708 inci maddede öngörülen süre içinde ödeme için ibraz edilmediği takdirde borçlu,</a:t>
            </a:r>
            <a:br>
              <a:rPr lang="tr-TR" dirty="0"/>
            </a:br>
            <a:r>
              <a:rPr lang="tr-TR" dirty="0"/>
              <a:t>gideri ve riski hamile ait olmak üzere poliçenin bedelini bir bankaya tevdi edebilir.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942618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132</TotalTime>
  <Words>48</Words>
  <Application>Microsoft Office PowerPoint</Application>
  <PresentationFormat>Geniş ekran</PresentationFormat>
  <Paragraphs>8</Paragraphs>
  <Slides>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Duman</vt:lpstr>
      <vt:lpstr>ANKARA ÜNİVERSİTESİ HUKUK FAKÜLTESİ – KIYMETLİ EVRAK HUKUKU DERS NOTLARI</vt:lpstr>
      <vt:lpstr>Kambiyo senetlerinin ödenmesi II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Kıymetli evrakın tarifi ve unsurları</dc:title>
  <dc:creator>o'o</dc:creator>
  <cp:lastModifiedBy>o'o</cp:lastModifiedBy>
  <cp:revision>15</cp:revision>
  <dcterms:created xsi:type="dcterms:W3CDTF">2017-02-13T10:15:49Z</dcterms:created>
  <dcterms:modified xsi:type="dcterms:W3CDTF">2017-02-14T20:42:42Z</dcterms:modified>
</cp:coreProperties>
</file>