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6A73162B-3721-4B2A-82E9-941B91F510EC}"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2A5E8E-3D80-4AB3-B9D8-00C2B146A6BC}"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A73162B-3721-4B2A-82E9-941B91F510EC}"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2A5E8E-3D80-4AB3-B9D8-00C2B146A6B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A73162B-3721-4B2A-82E9-941B91F510EC}"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2A5E8E-3D80-4AB3-B9D8-00C2B146A6BC}"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A73162B-3721-4B2A-82E9-941B91F510EC}"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2A5E8E-3D80-4AB3-B9D8-00C2B146A6BC}"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73162B-3721-4B2A-82E9-941B91F510EC}"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02A5E8E-3D80-4AB3-B9D8-00C2B146A6BC}"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6A73162B-3721-4B2A-82E9-941B91F510EC}"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2A5E8E-3D80-4AB3-B9D8-00C2B146A6BC}"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A73162B-3721-4B2A-82E9-941B91F510EC}"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02A5E8E-3D80-4AB3-B9D8-00C2B146A6B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6A73162B-3721-4B2A-82E9-941B91F510EC}"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02A5E8E-3D80-4AB3-B9D8-00C2B146A6B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73162B-3721-4B2A-82E9-941B91F510EC}"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02A5E8E-3D80-4AB3-B9D8-00C2B146A6B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73162B-3721-4B2A-82E9-941B91F510EC}"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2A5E8E-3D80-4AB3-B9D8-00C2B146A6BC}"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73162B-3721-4B2A-82E9-941B91F510EC}"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02A5E8E-3D80-4AB3-B9D8-00C2B146A6BC}"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73162B-3721-4B2A-82E9-941B91F510EC}"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2A5E8E-3D80-4AB3-B9D8-00C2B146A6BC}"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nn-NO" dirty="0" smtClean="0"/>
              <a:t>Sosyal Güvenlik Kurumu Ve Elektronik Devlet</a:t>
            </a:r>
            <a:br>
              <a:rPr lang="nn-NO" dirty="0" smtClean="0"/>
            </a:br>
            <a:endParaRPr lang="tr-TR" dirty="0"/>
          </a:p>
        </p:txBody>
      </p:sp>
      <p:sp>
        <p:nvSpPr>
          <p:cNvPr id="3" name="Subtitle 2"/>
          <p:cNvSpPr>
            <a:spLocks noGrp="1"/>
          </p:cNvSpPr>
          <p:nvPr>
            <p:ph type="subTitle" idx="1"/>
          </p:nvPr>
        </p:nvSpPr>
        <p:spPr/>
        <p:txBody>
          <a:bodyPr/>
          <a:lstStyle/>
          <a:p>
            <a:r>
              <a:rPr lang="tr-TR" dirty="0" smtClean="0"/>
              <a:t>3. HAFTA</a:t>
            </a:r>
          </a:p>
          <a:p>
            <a:r>
              <a:rPr lang="tr-TR" dirty="0" smtClean="0"/>
              <a:t>E DEVLET</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lstStyle/>
          <a:p>
            <a:r>
              <a:rPr lang="tr-TR" dirty="0"/>
              <a:t>Sisteme şifre ile ilk defa giriş yapan kullanıcı, güvenlik sebebiyle, otomatik olarak “Şifre Değiştirme” sayfasına yönlendirilir.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lstStyle/>
          <a:p>
            <a:r>
              <a:rPr lang="tr-TR" dirty="0" smtClean="0"/>
              <a:t>Kayıt sonrasında sisteme giriş yapmış vatandaşlar dilerse “Şifre ve Güvenlik Ayarlarım” sayfasından şifre değişikliği işlemini gerçekleştirebilir. Ayrıca vatandaşlar PTT şubelerinden tekrar şifre alarak da şifre değiştirme işlemi gerçekleştirebilirler.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normAutofit lnSpcReduction="10000"/>
          </a:bodyPr>
          <a:lstStyle/>
          <a:p>
            <a:r>
              <a:rPr lang="tr-TR" dirty="0"/>
              <a:t>Şifreyi, şahsen başvuru ile, üzerinde T.C. Kimlik numarasının bulunduğu fotoğraflı kimliğin(nüfus cüzdanı, evlilik cüzdanı, pasaport ve ehliyet, avukat kimlik kartı, mavi kart, ikamet tezkeresi, hakim ve savcı kimlik kartları, süresi dolmamış (geçerli) çalışma izin kartı) ibraz edilerek Yurt içinde PTT Merkez müdürlüklerinden veya yetkili şubelerden alınabilir. </a:t>
            </a:r>
            <a:r>
              <a:rPr lang="nn-NO" dirty="0" smtClean="0"/>
              <a:t/>
            </a:r>
            <a:br>
              <a:rPr lang="nn-NO" dirty="0" smtClean="0"/>
            </a:b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lstStyle/>
          <a:p>
            <a:r>
              <a:rPr lang="tr-TR" dirty="0" smtClean="0"/>
              <a:t>Bunun yanı sıra üzerinde “e-Devlet Kapısı şifresi almaya yetkilidir” ibaresi olan vekalet ya da ilgili adli birimlerce temin edilmiş vesayet belgesi aracılığıyla da PTT şubelerinden şifre temin edilebilmektedir.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normAutofit fontScale="92500" lnSpcReduction="10000"/>
          </a:bodyPr>
          <a:lstStyle/>
          <a:p>
            <a:r>
              <a:rPr lang="tr-TR" dirty="0"/>
              <a:t>e-Devlet şifresi yurt dışında Elçilik ve Konsolosluklardan temin edilebilir. Bağlı bulunulan dış temsilciliklerden konuyla ilgili detaylı bilgi alınabilir.</a:t>
            </a:r>
          </a:p>
          <a:p>
            <a:r>
              <a:rPr lang="tr-TR" dirty="0"/>
              <a:t>Bununla birlikte, mobil imza, elektronik imza veya internet bankacılığı kullanılıyorsa, e-Devlet Kapısına bunlardan biri ile giriş yaptıktan sonra şifre oluşturulabilir. Elektronik kimlik kartı ile de Türkiye.gov.tr adresine giriş yapılabilir ve şifre oluşturulabilir</a:t>
            </a:r>
            <a:r>
              <a:rPr lang="tr-TR" dirty="0" smtClean="0"/>
              <a:t>.</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lstStyle/>
          <a:p>
            <a:r>
              <a:rPr lang="tr-TR" dirty="0" smtClean="0"/>
              <a:t>Şifre ile giriş yaptıktan sonra şifrenizi değiştirmeniz istenir, bu durumda PTT’den aldığınız şifreyi girmeniz ve ardından da kendinizin belirleyeceği ve belli kriterlerden oluşan (şifre değişikliği sayfasında açıklanan) yeni şifrenizi girmeniz istenir. </a:t>
            </a:r>
          </a:p>
          <a:p>
            <a:endParaRPr lang="tr-TR"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lstStyle/>
          <a:p>
            <a:r>
              <a:rPr lang="tr-TR" dirty="0" smtClean="0"/>
              <a:t>Bu işlemleri tamamladıktan sonra yeni şifreniz ile sisteme giriş yapabilirsiniz. Şifreyle ilgili ekranda bulunan uyarıları lütfen dikkatlice okuyunuz.</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normAutofit/>
          </a:bodyPr>
          <a:lstStyle/>
          <a:p>
            <a:r>
              <a:rPr lang="tr-TR" dirty="0"/>
              <a:t>Elektronik hizmetlere erişebilmek için TC Kimlik numaranız ve PTT’den almış olduğunuz şifre ile sisteme giriş yapmanız gerekmektedir. e-İmza veya mobil imza gerektiren hizmetleri kullanabilmek için e-İmza veya m- imza edinilmesi hizmete bağlı olarak ayrıca gerekebilir.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normAutofit/>
          </a:bodyPr>
          <a:lstStyle/>
          <a:p>
            <a:r>
              <a:rPr lang="tr-TR" dirty="0" smtClean="0"/>
              <a:t>Şifre ile giriş yaptıktan sonra şifrenizi değiştirmeniz istenir, bu durumda PTT’den aldığınız şifreyi girmeniz ve ardından da kendinizin belirleyeceği ve belli kriterlerden oluşan (şifre değişikliği sayfasında açıklanan) yeni şifrenizi girmeniz istenir.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Türkiye.gov.tr</a:t>
            </a:r>
            <a:endParaRPr lang="tr-TR" dirty="0"/>
          </a:p>
        </p:txBody>
      </p:sp>
      <p:sp>
        <p:nvSpPr>
          <p:cNvPr id="3" name="Content Placeholder 2"/>
          <p:cNvSpPr>
            <a:spLocks noGrp="1"/>
          </p:cNvSpPr>
          <p:nvPr>
            <p:ph idx="1"/>
          </p:nvPr>
        </p:nvSpPr>
        <p:spPr/>
        <p:txBody>
          <a:bodyPr/>
          <a:lstStyle/>
          <a:p>
            <a:r>
              <a:rPr lang="tr-TR" dirty="0" smtClean="0"/>
              <a:t>Bu işlemleri tamamladıktan sonra yeni şifreniz ile sisteme giriş yapabilirsiniz. </a:t>
            </a:r>
            <a:r>
              <a:rPr lang="tr-TR" b="1" i="1" dirty="0" smtClean="0"/>
              <a:t>Şifreyle ilgili ekranda bulunan uyarıları lütfen dikkatlice okuyunuz. Güvenliğiniz için lütfen şifrenizi kimseyle paylaşmayınız.</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360</Words>
  <Application>Microsoft Office PowerPoint</Application>
  <PresentationFormat>On-screen Show (4:3)</PresentationFormat>
  <Paragraphs>24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Sosyal Güvenlik Kurumu Ve Elektronik Devlet </vt:lpstr>
      <vt:lpstr>Türkiye.gov.tr</vt:lpstr>
      <vt:lpstr>Türkiye.gov.tr</vt:lpstr>
      <vt:lpstr>Türkiye.gov.tr</vt:lpstr>
      <vt:lpstr>Türkiye.gov.tr</vt:lpstr>
      <vt:lpstr>Türkiye.gov.tr</vt:lpstr>
      <vt:lpstr>Türkiye.gov.tr</vt:lpstr>
      <vt:lpstr>Türkiye.gov.tr</vt:lpstr>
      <vt:lpstr>Türkiye.gov.tr</vt:lpstr>
      <vt:lpstr>Türkiye.gov.tr</vt:lpstr>
      <vt:lpstr>Türkiye.gov.tr</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Kurumu Ve Elektronik Devlet </dc:title>
  <dc:creator>Tuğba&amp;Cihan</dc:creator>
  <cp:lastModifiedBy>Tuğba&amp;Cihan</cp:lastModifiedBy>
  <cp:revision>1</cp:revision>
  <dcterms:created xsi:type="dcterms:W3CDTF">2020-05-08T20:53:23Z</dcterms:created>
  <dcterms:modified xsi:type="dcterms:W3CDTF">2020-05-08T20:57:19Z</dcterms:modified>
</cp:coreProperties>
</file>