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90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2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2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51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004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5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4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584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74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8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494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5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80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692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12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493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2B4372-0F00-46AD-80F7-D5F623E8EAD2}" type="datetimeFigureOut">
              <a:rPr lang="tr-TR" smtClean="0"/>
              <a:t>31.3.2018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AA89A-C8F1-41BF-ADCF-3DABCACE0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803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Hapşu Şarkısı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613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Ölçü 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61841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8’lik notalar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2785864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4’lük notalar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202081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4’lük sus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109861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2’ </a:t>
            </a:r>
            <a:r>
              <a:rPr lang="tr-TR" dirty="0" err="1" smtClean="0"/>
              <a:t>lik</a:t>
            </a:r>
            <a:r>
              <a:rPr lang="tr-TR" dirty="0" smtClean="0"/>
              <a:t> nota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1300811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Tekrar İşareti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3095555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Dolap işaretleri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840714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Dolap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1575493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Akor</a:t>
            </a:r>
            <a:r>
              <a:rPr lang="tr-TR" dirty="0" smtClean="0"/>
              <a:t> geçişi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3220169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numarası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84111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1123921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değişimi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39028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Dolap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161862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Sus süresi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24135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Nota süresi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1543006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Otantik </a:t>
            </a:r>
            <a:r>
              <a:rPr lang="tr-TR" dirty="0" err="1" smtClean="0"/>
              <a:t>kadans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5" y="3606067"/>
            <a:ext cx="6406889" cy="1220667"/>
          </a:xfrm>
        </p:spPr>
      </p:pic>
    </p:spTree>
    <p:extLst>
      <p:ext uri="{BB962C8B-B14F-4D97-AF65-F5344CB8AC3E}">
        <p14:creationId xmlns:p14="http://schemas.microsoft.com/office/powerpoint/2010/main" val="1783270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Ters </a:t>
            </a:r>
            <a:r>
              <a:rPr lang="tr-TR" dirty="0" err="1" smtClean="0"/>
              <a:t>kadans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5" y="3580232"/>
            <a:ext cx="6406889" cy="1272336"/>
          </a:xfrm>
        </p:spPr>
      </p:pic>
    </p:spTree>
    <p:extLst>
      <p:ext uri="{BB962C8B-B14F-4D97-AF65-F5344CB8AC3E}">
        <p14:creationId xmlns:p14="http://schemas.microsoft.com/office/powerpoint/2010/main" val="1885322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Tam </a:t>
            </a:r>
            <a:r>
              <a:rPr lang="tr-TR" dirty="0" err="1" smtClean="0"/>
              <a:t>kadans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5" y="3580232"/>
            <a:ext cx="6406889" cy="1272336"/>
          </a:xfrm>
        </p:spPr>
      </p:pic>
    </p:spTree>
    <p:extLst>
      <p:ext uri="{BB962C8B-B14F-4D97-AF65-F5344CB8AC3E}">
        <p14:creationId xmlns:p14="http://schemas.microsoft.com/office/powerpoint/2010/main" val="2217653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Otantik </a:t>
            </a:r>
            <a:r>
              <a:rPr lang="tr-TR" dirty="0" err="1" smtClean="0"/>
              <a:t>kadans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55" y="3606067"/>
            <a:ext cx="6406889" cy="1220667"/>
          </a:xfrm>
        </p:spPr>
      </p:pic>
    </p:spTree>
    <p:extLst>
      <p:ext uri="{BB962C8B-B14F-4D97-AF65-F5344CB8AC3E}">
        <p14:creationId xmlns:p14="http://schemas.microsoft.com/office/powerpoint/2010/main" val="384922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Parmaklara dikkat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2573659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Parmak numarası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5" y="2557463"/>
            <a:ext cx="4569089" cy="3317875"/>
          </a:xfrm>
        </p:spPr>
      </p:pic>
    </p:spTree>
    <p:extLst>
      <p:ext uri="{BB962C8B-B14F-4D97-AF65-F5344CB8AC3E}">
        <p14:creationId xmlns:p14="http://schemas.microsoft.com/office/powerpoint/2010/main" val="3263406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Akorlar</a:t>
            </a:r>
            <a:r>
              <a:rPr lang="tr-TR" dirty="0" smtClean="0"/>
              <a:t> ve Parmak numaraları</a:t>
            </a:r>
            <a:br>
              <a:rPr lang="tr-TR" dirty="0" smtClean="0"/>
            </a:br>
            <a:r>
              <a:rPr lang="tr-TR" dirty="0"/>
              <a:t>C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791187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20948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 Alternatif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329227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191174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 pozisyonu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57560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5. Parmak la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113845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Parmak sol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4254297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</TotalTime>
  <Words>59</Words>
  <Application>Microsoft Office PowerPoint</Application>
  <PresentationFormat>Geniş ekran</PresentationFormat>
  <Paragraphs>28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Arial</vt:lpstr>
      <vt:lpstr>Garamond</vt:lpstr>
      <vt:lpstr>Organik</vt:lpstr>
      <vt:lpstr>Hapşu Şarkısı</vt:lpstr>
      <vt:lpstr>PowerPoint Sunusu</vt:lpstr>
      <vt:lpstr>Akorlar ve Parmak numaraları C</vt:lpstr>
      <vt:lpstr>G</vt:lpstr>
      <vt:lpstr>C Alternatif</vt:lpstr>
      <vt:lpstr>F</vt:lpstr>
      <vt:lpstr>El pozisyonu</vt:lpstr>
      <vt:lpstr>5. Parmak la</vt:lpstr>
      <vt:lpstr>4. Parmak sol</vt:lpstr>
      <vt:lpstr>Ölçü </vt:lpstr>
      <vt:lpstr>8’lik notalar</vt:lpstr>
      <vt:lpstr>4’lük notalar</vt:lpstr>
      <vt:lpstr>4’lük sus</vt:lpstr>
      <vt:lpstr>2’ lik nota</vt:lpstr>
      <vt:lpstr>Tekrar İşareti</vt:lpstr>
      <vt:lpstr>Dolap işaretleri</vt:lpstr>
      <vt:lpstr>Dolap</vt:lpstr>
      <vt:lpstr>Akor geçişi</vt:lpstr>
      <vt:lpstr>Parmak numarası</vt:lpstr>
      <vt:lpstr>Parmak değişimi</vt:lpstr>
      <vt:lpstr>Dolap</vt:lpstr>
      <vt:lpstr>Sus süresi</vt:lpstr>
      <vt:lpstr>Nota süresi</vt:lpstr>
      <vt:lpstr>Otantik kadans</vt:lpstr>
      <vt:lpstr>Ters kadans</vt:lpstr>
      <vt:lpstr>Tam kadans</vt:lpstr>
      <vt:lpstr>Otantik kadans</vt:lpstr>
      <vt:lpstr>Parmaklara dikkat</vt:lpstr>
      <vt:lpstr>Parmak numarası</vt:lpstr>
    </vt:vector>
  </TitlesOfParts>
  <Company>MOTUN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Hapşu Şarkısı</dc:title>
  <dc:creator>svr</dc:creator>
  <cp:lastModifiedBy>svr</cp:lastModifiedBy>
  <cp:revision>2</cp:revision>
  <dcterms:created xsi:type="dcterms:W3CDTF">2018-03-31T15:24:33Z</dcterms:created>
  <dcterms:modified xsi:type="dcterms:W3CDTF">2018-03-31T15:35:09Z</dcterms:modified>
</cp:coreProperties>
</file>